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51"/>
  </p:notesMasterIdLst>
  <p:handoutMasterIdLst>
    <p:handoutMasterId r:id="rId52"/>
  </p:handoutMasterIdLst>
  <p:sldIdLst>
    <p:sldId id="257" r:id="rId5"/>
    <p:sldId id="264" r:id="rId6"/>
    <p:sldId id="959" r:id="rId7"/>
    <p:sldId id="960" r:id="rId8"/>
    <p:sldId id="986" r:id="rId9"/>
    <p:sldId id="408" r:id="rId10"/>
    <p:sldId id="405" r:id="rId11"/>
    <p:sldId id="310" r:id="rId12"/>
    <p:sldId id="311" r:id="rId13"/>
    <p:sldId id="956" r:id="rId14"/>
    <p:sldId id="1057" r:id="rId15"/>
    <p:sldId id="999" r:id="rId16"/>
    <p:sldId id="1047" r:id="rId17"/>
    <p:sldId id="975" r:id="rId18"/>
    <p:sldId id="379" r:id="rId19"/>
    <p:sldId id="1015" r:id="rId20"/>
    <p:sldId id="1033" r:id="rId21"/>
    <p:sldId id="388" r:id="rId22"/>
    <p:sldId id="1041" r:id="rId23"/>
    <p:sldId id="377" r:id="rId24"/>
    <p:sldId id="1043" r:id="rId25"/>
    <p:sldId id="1048" r:id="rId26"/>
    <p:sldId id="383" r:id="rId27"/>
    <p:sldId id="387" r:id="rId28"/>
    <p:sldId id="980" r:id="rId29"/>
    <p:sldId id="395" r:id="rId30"/>
    <p:sldId id="279" r:id="rId31"/>
    <p:sldId id="1039" r:id="rId32"/>
    <p:sldId id="1050" r:id="rId33"/>
    <p:sldId id="1051" r:id="rId34"/>
    <p:sldId id="1056" r:id="rId35"/>
    <p:sldId id="396" r:id="rId36"/>
    <p:sldId id="1000" r:id="rId37"/>
    <p:sldId id="391" r:id="rId38"/>
    <p:sldId id="1053" r:id="rId39"/>
    <p:sldId id="1052" r:id="rId40"/>
    <p:sldId id="1002" r:id="rId41"/>
    <p:sldId id="979" r:id="rId42"/>
    <p:sldId id="1001" r:id="rId43"/>
    <p:sldId id="394" r:id="rId44"/>
    <p:sldId id="327" r:id="rId45"/>
    <p:sldId id="1045" r:id="rId46"/>
    <p:sldId id="400" r:id="rId47"/>
    <p:sldId id="1036" r:id="rId48"/>
    <p:sldId id="1037" r:id="rId49"/>
    <p:sldId id="266" r:id="rId5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E17F008-E163-BED3-4FC9-9100A34768C4}" name="McNeal, Elisha" initials="ME" userId="S::elisha.mcneal@txdmv.gov::47ee26cf-a31a-4251-84d4-0a695998f056" providerId="AD"/>
  <p188:author id="{17E0041E-52A2-6FA0-5A28-B4831D5B39B0}" name="Quintero, Annette" initials="AQ" userId="S::Annette.Quintero@txdmv.gov::b78a0feb-34cd-4477-8547-083d95874453" providerId="AD"/>
  <p188:author id="{CA45DC28-BF6E-A257-E49A-675267069B72}" name="Thompson, Corrie" initials="TC" userId="S::corrie.thompson@txdmv.gov::6ee9719f-56aa-4396-891f-8438f2a801a0" providerId="AD"/>
  <p188:author id="{A07B0330-D9A2-6A67-DE13-E18406B3371E}" name="Jaso, Kimberley" initials="KJ" userId="S::Kimberley.Jaso@txdmv.gov::fc0e69f5-98a7-492b-b638-bedfb2e7ff95" providerId="AD"/>
  <p188:author id="{1413F236-60FA-CA25-8766-55A9EACDA808}" name="Thompson, Corrie" initials="" userId="S::Corrie.Thompson@txdmv.gov::6ee9719f-56aa-4396-891f-8438f2a801a0" providerId="AD"/>
  <p188:author id="{115F1C7A-060C-517A-DDA5-B49D6699E077}" name="Krisch, Stefan" initials="KS" userId="S::stefan.krisch@txdmv.gov::871b277a-d8df-4c1c-b7e9-a5ecabd87fca" providerId="AD"/>
  <p188:author id="{BD87C292-1DD1-BA7D-6B1E-11124664B54D}" name="Jaso, Kimberley" initials="JK" userId="S::kimberley.jaso@txdmv.gov::fc0e69f5-98a7-492b-b638-bedfb2e7ff95" providerId="AD"/>
  <p188:author id="{B40792A5-5E09-C7AB-7BF7-1F2CACD0A3F3}" name="Johnston, Monique" initials="JM" userId="S::monique.johnston@txdmv.gov::1a76dc15-c669-4699-a44f-ab3d6320ea80" providerId="AD"/>
  <p188:author id="{373AC1AE-6958-9E2A-D1E2-3EFD15668AE5}" name="Ramirez, Maritza" initials="MR" userId="S::Maritza.Ramirez@txdmv.gov::4c957a93-7ea6-4afa-a4e6-42710783f968" providerId="AD"/>
  <p188:author id="{9C0AD2D2-EAB0-F4E8-AC48-FBA3F8CF6644}" name="McCain, Romeo" initials="MR" userId="S::romeo.mccain@txdmv.gov::3566a08f-1f2e-496f-9de3-60725516b1f3" providerId="AD"/>
  <p188:author id="{93B56FE0-6FC3-4BC0-1A36-70918B1E473B}" name="Kelley, Jessica" initials="JK" userId="S::Jessica.Kelley@txdmv.gov::80f4dd9b-e08f-45cc-bc02-1fbea0180ace" providerId="AD"/>
  <p188:author id="{187A89E1-7D95-B34A-10EA-ABC9F7FFE29A}" name="Stovall, Lori" initials="LS" userId="S::Lori.Stovall@txdmv.gov::9d7db3dc-6683-437e-a40e-5cb047b4b9c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ADDC"/>
    <a:srgbClr val="27BBE9"/>
    <a:srgbClr val="54C9EE"/>
    <a:srgbClr val="1395BD"/>
    <a:srgbClr val="CB0526"/>
    <a:srgbClr val="444D3E"/>
    <a:srgbClr val="7BC143"/>
    <a:srgbClr val="0055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5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presProps" Target="presProps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microsoft.com/office/2018/10/relationships/authors" Target="author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handoutMaster" Target="handoutMasters/handoutMaster1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9BE9F6-8D59-4047-A3E0-F3CBDDA0AB77}" type="doc">
      <dgm:prSet loTypeId="urn:microsoft.com/office/officeart/2008/layout/LinedLis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C075510-11FA-4E18-954B-A7EDBC2594B7}">
      <dgm:prSet/>
      <dgm:spPr/>
      <dgm:t>
        <a:bodyPr/>
        <a:lstStyle/>
        <a:p>
          <a:r>
            <a:rPr lang="en-US"/>
            <a:t>Understand the purpose of House Bill 718</a:t>
          </a:r>
        </a:p>
      </dgm:t>
    </dgm:pt>
    <dgm:pt modelId="{75823420-EB04-4A4B-969C-2E0AC96699E2}" type="parTrans" cxnId="{4A8D8BC3-BC58-455D-99BE-EEB82BE01D37}">
      <dgm:prSet/>
      <dgm:spPr/>
      <dgm:t>
        <a:bodyPr/>
        <a:lstStyle/>
        <a:p>
          <a:endParaRPr lang="en-US"/>
        </a:p>
      </dgm:t>
    </dgm:pt>
    <dgm:pt modelId="{B9ACCB45-5A16-414A-99F8-E7D32B847DFA}" type="sibTrans" cxnId="{4A8D8BC3-BC58-455D-99BE-EEB82BE01D37}">
      <dgm:prSet/>
      <dgm:spPr/>
      <dgm:t>
        <a:bodyPr/>
        <a:lstStyle/>
        <a:p>
          <a:endParaRPr lang="en-US"/>
        </a:p>
      </dgm:t>
    </dgm:pt>
    <dgm:pt modelId="{19B39F3D-4276-455C-9FEA-96B8A6598CC9}">
      <dgm:prSet/>
      <dgm:spPr/>
      <dgm:t>
        <a:bodyPr/>
        <a:lstStyle/>
        <a:p>
          <a:r>
            <a:rPr lang="en-US"/>
            <a:t>Identify which temporary tags and permits are being discontinued and which will remain to use in Texas</a:t>
          </a:r>
        </a:p>
      </dgm:t>
    </dgm:pt>
    <dgm:pt modelId="{3D80948D-59FA-4B6D-B4C7-4F375B56AB41}" type="parTrans" cxnId="{B2B8D9BC-CC4C-461D-8C16-E37EA48C5E95}">
      <dgm:prSet/>
      <dgm:spPr/>
      <dgm:t>
        <a:bodyPr/>
        <a:lstStyle/>
        <a:p>
          <a:endParaRPr lang="en-US"/>
        </a:p>
      </dgm:t>
    </dgm:pt>
    <dgm:pt modelId="{4C3D2C95-6C62-4DE7-838B-03E9983EB636}" type="sibTrans" cxnId="{B2B8D9BC-CC4C-461D-8C16-E37EA48C5E95}">
      <dgm:prSet/>
      <dgm:spPr/>
      <dgm:t>
        <a:bodyPr/>
        <a:lstStyle/>
        <a:p>
          <a:endParaRPr lang="en-US"/>
        </a:p>
      </dgm:t>
    </dgm:pt>
    <dgm:pt modelId="{E1A68772-ACA1-4078-A3D7-834AF9437AB3}">
      <dgm:prSet/>
      <dgm:spPr/>
      <dgm:t>
        <a:bodyPr/>
        <a:lstStyle/>
        <a:p>
          <a:r>
            <a:rPr lang="en-US"/>
            <a:t>Learn about the new metal license plate and their intended applications</a:t>
          </a:r>
        </a:p>
      </dgm:t>
    </dgm:pt>
    <dgm:pt modelId="{1753A9E2-794A-4DC4-9805-090E3E951DBA}" type="parTrans" cxnId="{0ECE9BF0-6B49-4057-A6EE-0A43C15CC710}">
      <dgm:prSet/>
      <dgm:spPr/>
      <dgm:t>
        <a:bodyPr/>
        <a:lstStyle/>
        <a:p>
          <a:endParaRPr lang="en-US"/>
        </a:p>
      </dgm:t>
    </dgm:pt>
    <dgm:pt modelId="{927C9A41-1E53-4DEA-9C90-DED6F14EF643}" type="sibTrans" cxnId="{0ECE9BF0-6B49-4057-A6EE-0A43C15CC710}">
      <dgm:prSet/>
      <dgm:spPr/>
      <dgm:t>
        <a:bodyPr/>
        <a:lstStyle/>
        <a:p>
          <a:endParaRPr lang="en-US"/>
        </a:p>
      </dgm:t>
    </dgm:pt>
    <dgm:pt modelId="{6E3DDE11-65AC-4FD4-B4B6-A2A3ECC24B1B}">
      <dgm:prSet/>
      <dgm:spPr/>
      <dgm:t>
        <a:bodyPr/>
        <a:lstStyle/>
        <a:p>
          <a:r>
            <a:rPr lang="en-US"/>
            <a:t>Recognize key security features of the new metal plates</a:t>
          </a:r>
        </a:p>
      </dgm:t>
    </dgm:pt>
    <dgm:pt modelId="{0E932C11-370E-4723-A9C1-337E17363CCF}" type="parTrans" cxnId="{AE947996-5293-4836-8701-4F69A110C0AA}">
      <dgm:prSet/>
      <dgm:spPr/>
    </dgm:pt>
    <dgm:pt modelId="{41F40379-3020-4B3F-92F4-E266D7820725}" type="sibTrans" cxnId="{AE947996-5293-4836-8701-4F69A110C0AA}">
      <dgm:prSet/>
      <dgm:spPr/>
    </dgm:pt>
    <dgm:pt modelId="{4C8022B9-2B4B-45FC-8DD1-49C0655396EE}">
      <dgm:prSet/>
      <dgm:spPr/>
      <dgm:t>
        <a:bodyPr/>
        <a:lstStyle/>
        <a:p>
          <a:r>
            <a:rPr lang="en-US"/>
            <a:t>Understand the new dealer temporary plate system and common forms of misuse</a:t>
          </a:r>
        </a:p>
      </dgm:t>
    </dgm:pt>
    <dgm:pt modelId="{CA6FBAF2-673B-4F10-853C-D61EDB1FB988}" type="parTrans" cxnId="{BBA44C10-93BE-4363-8DD4-A5152A20A02A}">
      <dgm:prSet/>
      <dgm:spPr/>
    </dgm:pt>
    <dgm:pt modelId="{4221F495-9B77-455A-8783-57BC2F8BB3F2}" type="sibTrans" cxnId="{BBA44C10-93BE-4363-8DD4-A5152A20A02A}">
      <dgm:prSet/>
      <dgm:spPr/>
    </dgm:pt>
    <dgm:pt modelId="{F4F59BF0-DE8A-4C4A-B9C0-0156B26539DA}" type="pres">
      <dgm:prSet presAssocID="{699BE9F6-8D59-4047-A3E0-F3CBDDA0AB77}" presName="vert0" presStyleCnt="0">
        <dgm:presLayoutVars>
          <dgm:dir/>
          <dgm:animOne val="branch"/>
          <dgm:animLvl val="lvl"/>
        </dgm:presLayoutVars>
      </dgm:prSet>
      <dgm:spPr/>
    </dgm:pt>
    <dgm:pt modelId="{49C84F77-2320-4E0D-B44F-111BDFF41754}" type="pres">
      <dgm:prSet presAssocID="{3C075510-11FA-4E18-954B-A7EDBC2594B7}" presName="thickLine" presStyleLbl="alignNode1" presStyleIdx="0" presStyleCnt="5"/>
      <dgm:spPr/>
    </dgm:pt>
    <dgm:pt modelId="{4B04F56B-6F4C-4E7E-BDC9-BCA52B67BFA2}" type="pres">
      <dgm:prSet presAssocID="{3C075510-11FA-4E18-954B-A7EDBC2594B7}" presName="horz1" presStyleCnt="0"/>
      <dgm:spPr/>
    </dgm:pt>
    <dgm:pt modelId="{172AE496-1C00-4289-80F7-A37F035B39DE}" type="pres">
      <dgm:prSet presAssocID="{3C075510-11FA-4E18-954B-A7EDBC2594B7}" presName="tx1" presStyleLbl="revTx" presStyleIdx="0" presStyleCnt="5"/>
      <dgm:spPr/>
    </dgm:pt>
    <dgm:pt modelId="{BF5FE843-B76F-4517-91B6-27F619D9D3FF}" type="pres">
      <dgm:prSet presAssocID="{3C075510-11FA-4E18-954B-A7EDBC2594B7}" presName="vert1" presStyleCnt="0"/>
      <dgm:spPr/>
    </dgm:pt>
    <dgm:pt modelId="{68C03C8C-1CF4-450E-8962-93E0B75F110F}" type="pres">
      <dgm:prSet presAssocID="{19B39F3D-4276-455C-9FEA-96B8A6598CC9}" presName="thickLine" presStyleLbl="alignNode1" presStyleIdx="1" presStyleCnt="5"/>
      <dgm:spPr/>
    </dgm:pt>
    <dgm:pt modelId="{4A37B360-F91C-4742-AFD6-EC356CF69FBD}" type="pres">
      <dgm:prSet presAssocID="{19B39F3D-4276-455C-9FEA-96B8A6598CC9}" presName="horz1" presStyleCnt="0"/>
      <dgm:spPr/>
    </dgm:pt>
    <dgm:pt modelId="{70DCCCB9-B427-454A-ACEC-80A0ABC15C9F}" type="pres">
      <dgm:prSet presAssocID="{19B39F3D-4276-455C-9FEA-96B8A6598CC9}" presName="tx1" presStyleLbl="revTx" presStyleIdx="1" presStyleCnt="5"/>
      <dgm:spPr/>
    </dgm:pt>
    <dgm:pt modelId="{4D024D6D-DB72-4509-A0EC-D2EF2ADBE180}" type="pres">
      <dgm:prSet presAssocID="{19B39F3D-4276-455C-9FEA-96B8A6598CC9}" presName="vert1" presStyleCnt="0"/>
      <dgm:spPr/>
    </dgm:pt>
    <dgm:pt modelId="{7DE519CE-F7A1-4ADD-8CB8-7AB40BC80544}" type="pres">
      <dgm:prSet presAssocID="{E1A68772-ACA1-4078-A3D7-834AF9437AB3}" presName="thickLine" presStyleLbl="alignNode1" presStyleIdx="2" presStyleCnt="5"/>
      <dgm:spPr/>
    </dgm:pt>
    <dgm:pt modelId="{639B8E0F-FA6A-4875-93C9-677417BA04E6}" type="pres">
      <dgm:prSet presAssocID="{E1A68772-ACA1-4078-A3D7-834AF9437AB3}" presName="horz1" presStyleCnt="0"/>
      <dgm:spPr/>
    </dgm:pt>
    <dgm:pt modelId="{51CC32CC-44C7-43C5-AA33-FC0DFA76A808}" type="pres">
      <dgm:prSet presAssocID="{E1A68772-ACA1-4078-A3D7-834AF9437AB3}" presName="tx1" presStyleLbl="revTx" presStyleIdx="2" presStyleCnt="5"/>
      <dgm:spPr/>
    </dgm:pt>
    <dgm:pt modelId="{B3509B68-87A1-4732-B958-DAF342E0D454}" type="pres">
      <dgm:prSet presAssocID="{E1A68772-ACA1-4078-A3D7-834AF9437AB3}" presName="vert1" presStyleCnt="0"/>
      <dgm:spPr/>
    </dgm:pt>
    <dgm:pt modelId="{BF18E3A8-4F2B-4901-9FBC-C5CACDBBD2D1}" type="pres">
      <dgm:prSet presAssocID="{6E3DDE11-65AC-4FD4-B4B6-A2A3ECC24B1B}" presName="thickLine" presStyleLbl="alignNode1" presStyleIdx="3" presStyleCnt="5"/>
      <dgm:spPr/>
    </dgm:pt>
    <dgm:pt modelId="{1B01860B-5B31-47F7-B70C-70F2B81BE4B7}" type="pres">
      <dgm:prSet presAssocID="{6E3DDE11-65AC-4FD4-B4B6-A2A3ECC24B1B}" presName="horz1" presStyleCnt="0"/>
      <dgm:spPr/>
    </dgm:pt>
    <dgm:pt modelId="{1954E264-B611-4F5C-A5B0-C5E1758A75C9}" type="pres">
      <dgm:prSet presAssocID="{6E3DDE11-65AC-4FD4-B4B6-A2A3ECC24B1B}" presName="tx1" presStyleLbl="revTx" presStyleIdx="3" presStyleCnt="5"/>
      <dgm:spPr/>
    </dgm:pt>
    <dgm:pt modelId="{EFF69788-B0F0-4CC6-A737-C71ED4E77C90}" type="pres">
      <dgm:prSet presAssocID="{6E3DDE11-65AC-4FD4-B4B6-A2A3ECC24B1B}" presName="vert1" presStyleCnt="0"/>
      <dgm:spPr/>
    </dgm:pt>
    <dgm:pt modelId="{5C42ED70-5406-40E6-9965-6E6CF72ABC67}" type="pres">
      <dgm:prSet presAssocID="{4C8022B9-2B4B-45FC-8DD1-49C0655396EE}" presName="thickLine" presStyleLbl="alignNode1" presStyleIdx="4" presStyleCnt="5"/>
      <dgm:spPr/>
    </dgm:pt>
    <dgm:pt modelId="{3A847B39-E682-46FF-A1BA-FD7662BE6D2D}" type="pres">
      <dgm:prSet presAssocID="{4C8022B9-2B4B-45FC-8DD1-49C0655396EE}" presName="horz1" presStyleCnt="0"/>
      <dgm:spPr/>
    </dgm:pt>
    <dgm:pt modelId="{A3821BCF-4D5A-4E04-BB85-B521C0C24F7D}" type="pres">
      <dgm:prSet presAssocID="{4C8022B9-2B4B-45FC-8DD1-49C0655396EE}" presName="tx1" presStyleLbl="revTx" presStyleIdx="4" presStyleCnt="5"/>
      <dgm:spPr/>
    </dgm:pt>
    <dgm:pt modelId="{FB40E96A-B027-4549-B919-E2739A1F6B87}" type="pres">
      <dgm:prSet presAssocID="{4C8022B9-2B4B-45FC-8DD1-49C0655396EE}" presName="vert1" presStyleCnt="0"/>
      <dgm:spPr/>
    </dgm:pt>
  </dgm:ptLst>
  <dgm:cxnLst>
    <dgm:cxn modelId="{BBA44C10-93BE-4363-8DD4-A5152A20A02A}" srcId="{699BE9F6-8D59-4047-A3E0-F3CBDDA0AB77}" destId="{4C8022B9-2B4B-45FC-8DD1-49C0655396EE}" srcOrd="4" destOrd="0" parTransId="{CA6FBAF2-673B-4F10-853C-D61EDB1FB988}" sibTransId="{4221F495-9B77-455A-8783-57BC2F8BB3F2}"/>
    <dgm:cxn modelId="{CB566E5E-25E2-4F92-90CF-2E1BC3A7C8B3}" type="presOf" srcId="{19B39F3D-4276-455C-9FEA-96B8A6598CC9}" destId="{70DCCCB9-B427-454A-ACEC-80A0ABC15C9F}" srcOrd="0" destOrd="0" presId="urn:microsoft.com/office/officeart/2008/layout/LinedList"/>
    <dgm:cxn modelId="{CE3A1162-F286-4ADA-A6B5-857505282168}" type="presOf" srcId="{6E3DDE11-65AC-4FD4-B4B6-A2A3ECC24B1B}" destId="{1954E264-B611-4F5C-A5B0-C5E1758A75C9}" srcOrd="0" destOrd="0" presId="urn:microsoft.com/office/officeart/2008/layout/LinedList"/>
    <dgm:cxn modelId="{35AB9B75-06F8-4C23-B88B-6F917277F584}" type="presOf" srcId="{699BE9F6-8D59-4047-A3E0-F3CBDDA0AB77}" destId="{F4F59BF0-DE8A-4C4A-B9C0-0156B26539DA}" srcOrd="0" destOrd="0" presId="urn:microsoft.com/office/officeart/2008/layout/LinedList"/>
    <dgm:cxn modelId="{AE947996-5293-4836-8701-4F69A110C0AA}" srcId="{699BE9F6-8D59-4047-A3E0-F3CBDDA0AB77}" destId="{6E3DDE11-65AC-4FD4-B4B6-A2A3ECC24B1B}" srcOrd="3" destOrd="0" parTransId="{0E932C11-370E-4723-A9C1-337E17363CCF}" sibTransId="{41F40379-3020-4B3F-92F4-E266D7820725}"/>
    <dgm:cxn modelId="{C5A789B5-56D6-41C9-A1BB-8011759CA03D}" type="presOf" srcId="{4C8022B9-2B4B-45FC-8DD1-49C0655396EE}" destId="{A3821BCF-4D5A-4E04-BB85-B521C0C24F7D}" srcOrd="0" destOrd="0" presId="urn:microsoft.com/office/officeart/2008/layout/LinedList"/>
    <dgm:cxn modelId="{B2B8D9BC-CC4C-461D-8C16-E37EA48C5E95}" srcId="{699BE9F6-8D59-4047-A3E0-F3CBDDA0AB77}" destId="{19B39F3D-4276-455C-9FEA-96B8A6598CC9}" srcOrd="1" destOrd="0" parTransId="{3D80948D-59FA-4B6D-B4C7-4F375B56AB41}" sibTransId="{4C3D2C95-6C62-4DE7-838B-03E9983EB636}"/>
    <dgm:cxn modelId="{4A8D8BC3-BC58-455D-99BE-EEB82BE01D37}" srcId="{699BE9F6-8D59-4047-A3E0-F3CBDDA0AB77}" destId="{3C075510-11FA-4E18-954B-A7EDBC2594B7}" srcOrd="0" destOrd="0" parTransId="{75823420-EB04-4A4B-969C-2E0AC96699E2}" sibTransId="{B9ACCB45-5A16-414A-99F8-E7D32B847DFA}"/>
    <dgm:cxn modelId="{0ECE9BF0-6B49-4057-A6EE-0A43C15CC710}" srcId="{699BE9F6-8D59-4047-A3E0-F3CBDDA0AB77}" destId="{E1A68772-ACA1-4078-A3D7-834AF9437AB3}" srcOrd="2" destOrd="0" parTransId="{1753A9E2-794A-4DC4-9805-090E3E951DBA}" sibTransId="{927C9A41-1E53-4DEA-9C90-DED6F14EF643}"/>
    <dgm:cxn modelId="{893C73FB-A72F-4445-BE74-747A8269F353}" type="presOf" srcId="{E1A68772-ACA1-4078-A3D7-834AF9437AB3}" destId="{51CC32CC-44C7-43C5-AA33-FC0DFA76A808}" srcOrd="0" destOrd="0" presId="urn:microsoft.com/office/officeart/2008/layout/LinedList"/>
    <dgm:cxn modelId="{5FC82AFE-FD76-45A0-B14E-2CED38E13D5C}" type="presOf" srcId="{3C075510-11FA-4E18-954B-A7EDBC2594B7}" destId="{172AE496-1C00-4289-80F7-A37F035B39DE}" srcOrd="0" destOrd="0" presId="urn:microsoft.com/office/officeart/2008/layout/LinedList"/>
    <dgm:cxn modelId="{C2EE0283-6CD3-48D7-906C-CD8C199F3719}" type="presParOf" srcId="{F4F59BF0-DE8A-4C4A-B9C0-0156B26539DA}" destId="{49C84F77-2320-4E0D-B44F-111BDFF41754}" srcOrd="0" destOrd="0" presId="urn:microsoft.com/office/officeart/2008/layout/LinedList"/>
    <dgm:cxn modelId="{890693DF-042B-4657-A965-102C6226DFC0}" type="presParOf" srcId="{F4F59BF0-DE8A-4C4A-B9C0-0156B26539DA}" destId="{4B04F56B-6F4C-4E7E-BDC9-BCA52B67BFA2}" srcOrd="1" destOrd="0" presId="urn:microsoft.com/office/officeart/2008/layout/LinedList"/>
    <dgm:cxn modelId="{16DF6BBC-E6FE-4A0F-9820-9FD015C7B384}" type="presParOf" srcId="{4B04F56B-6F4C-4E7E-BDC9-BCA52B67BFA2}" destId="{172AE496-1C00-4289-80F7-A37F035B39DE}" srcOrd="0" destOrd="0" presId="urn:microsoft.com/office/officeart/2008/layout/LinedList"/>
    <dgm:cxn modelId="{543CD2F7-06AE-40ED-863F-AF9D79BB6570}" type="presParOf" srcId="{4B04F56B-6F4C-4E7E-BDC9-BCA52B67BFA2}" destId="{BF5FE843-B76F-4517-91B6-27F619D9D3FF}" srcOrd="1" destOrd="0" presId="urn:microsoft.com/office/officeart/2008/layout/LinedList"/>
    <dgm:cxn modelId="{52E9EA6C-41B0-44FD-A1C6-4471BD2DEA3F}" type="presParOf" srcId="{F4F59BF0-DE8A-4C4A-B9C0-0156B26539DA}" destId="{68C03C8C-1CF4-450E-8962-93E0B75F110F}" srcOrd="2" destOrd="0" presId="urn:microsoft.com/office/officeart/2008/layout/LinedList"/>
    <dgm:cxn modelId="{62025CA9-6A25-40A3-A427-0BBCC7454B43}" type="presParOf" srcId="{F4F59BF0-DE8A-4C4A-B9C0-0156B26539DA}" destId="{4A37B360-F91C-4742-AFD6-EC356CF69FBD}" srcOrd="3" destOrd="0" presId="urn:microsoft.com/office/officeart/2008/layout/LinedList"/>
    <dgm:cxn modelId="{D75BDD14-B668-4BCB-975B-B49FA55CBCDD}" type="presParOf" srcId="{4A37B360-F91C-4742-AFD6-EC356CF69FBD}" destId="{70DCCCB9-B427-454A-ACEC-80A0ABC15C9F}" srcOrd="0" destOrd="0" presId="urn:microsoft.com/office/officeart/2008/layout/LinedList"/>
    <dgm:cxn modelId="{7BED0476-2EFC-4915-8ACF-9390247E8150}" type="presParOf" srcId="{4A37B360-F91C-4742-AFD6-EC356CF69FBD}" destId="{4D024D6D-DB72-4509-A0EC-D2EF2ADBE180}" srcOrd="1" destOrd="0" presId="urn:microsoft.com/office/officeart/2008/layout/LinedList"/>
    <dgm:cxn modelId="{70D432CC-8F1E-4724-98D2-57D1D0176EF1}" type="presParOf" srcId="{F4F59BF0-DE8A-4C4A-B9C0-0156B26539DA}" destId="{7DE519CE-F7A1-4ADD-8CB8-7AB40BC80544}" srcOrd="4" destOrd="0" presId="urn:microsoft.com/office/officeart/2008/layout/LinedList"/>
    <dgm:cxn modelId="{B2A2909C-9BC6-4758-B473-92D7CC586AA8}" type="presParOf" srcId="{F4F59BF0-DE8A-4C4A-B9C0-0156B26539DA}" destId="{639B8E0F-FA6A-4875-93C9-677417BA04E6}" srcOrd="5" destOrd="0" presId="urn:microsoft.com/office/officeart/2008/layout/LinedList"/>
    <dgm:cxn modelId="{8D380379-4D0F-4A91-A2BC-FEE4A4530211}" type="presParOf" srcId="{639B8E0F-FA6A-4875-93C9-677417BA04E6}" destId="{51CC32CC-44C7-43C5-AA33-FC0DFA76A808}" srcOrd="0" destOrd="0" presId="urn:microsoft.com/office/officeart/2008/layout/LinedList"/>
    <dgm:cxn modelId="{C3615A85-874A-4F89-B39A-4CC79A3AD66D}" type="presParOf" srcId="{639B8E0F-FA6A-4875-93C9-677417BA04E6}" destId="{B3509B68-87A1-4732-B958-DAF342E0D454}" srcOrd="1" destOrd="0" presId="urn:microsoft.com/office/officeart/2008/layout/LinedList"/>
    <dgm:cxn modelId="{CFA8B4DC-D85A-44C0-8FCB-8277BF24268E}" type="presParOf" srcId="{F4F59BF0-DE8A-4C4A-B9C0-0156B26539DA}" destId="{BF18E3A8-4F2B-4901-9FBC-C5CACDBBD2D1}" srcOrd="6" destOrd="0" presId="urn:microsoft.com/office/officeart/2008/layout/LinedList"/>
    <dgm:cxn modelId="{83519413-BF42-46DA-8522-6F48BDD80ADF}" type="presParOf" srcId="{F4F59BF0-DE8A-4C4A-B9C0-0156B26539DA}" destId="{1B01860B-5B31-47F7-B70C-70F2B81BE4B7}" srcOrd="7" destOrd="0" presId="urn:microsoft.com/office/officeart/2008/layout/LinedList"/>
    <dgm:cxn modelId="{CC3F8EE3-C677-4EDF-9AA2-A707E6947F09}" type="presParOf" srcId="{1B01860B-5B31-47F7-B70C-70F2B81BE4B7}" destId="{1954E264-B611-4F5C-A5B0-C5E1758A75C9}" srcOrd="0" destOrd="0" presId="urn:microsoft.com/office/officeart/2008/layout/LinedList"/>
    <dgm:cxn modelId="{B3330B6D-CFC5-44E0-91FE-14CB132447F1}" type="presParOf" srcId="{1B01860B-5B31-47F7-B70C-70F2B81BE4B7}" destId="{EFF69788-B0F0-4CC6-A737-C71ED4E77C90}" srcOrd="1" destOrd="0" presId="urn:microsoft.com/office/officeart/2008/layout/LinedList"/>
    <dgm:cxn modelId="{9C7383E8-B623-4F8D-8A60-166DADC34BD2}" type="presParOf" srcId="{F4F59BF0-DE8A-4C4A-B9C0-0156B26539DA}" destId="{5C42ED70-5406-40E6-9965-6E6CF72ABC67}" srcOrd="8" destOrd="0" presId="urn:microsoft.com/office/officeart/2008/layout/LinedList"/>
    <dgm:cxn modelId="{7349EFAE-1858-43B5-B605-E43B10A15F40}" type="presParOf" srcId="{F4F59BF0-DE8A-4C4A-B9C0-0156B26539DA}" destId="{3A847B39-E682-46FF-A1BA-FD7662BE6D2D}" srcOrd="9" destOrd="0" presId="urn:microsoft.com/office/officeart/2008/layout/LinedList"/>
    <dgm:cxn modelId="{946F21BD-D4E0-4406-AE09-72D4EB78CFBB}" type="presParOf" srcId="{3A847B39-E682-46FF-A1BA-FD7662BE6D2D}" destId="{A3821BCF-4D5A-4E04-BB85-B521C0C24F7D}" srcOrd="0" destOrd="0" presId="urn:microsoft.com/office/officeart/2008/layout/LinedList"/>
    <dgm:cxn modelId="{F5134ABD-C5EC-4ADD-B6BE-90A55EAD9C9A}" type="presParOf" srcId="{3A847B39-E682-46FF-A1BA-FD7662BE6D2D}" destId="{FB40E96A-B027-4549-B919-E2739A1F6B87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832275-1A55-46BE-954D-CF144005DBE3}" type="doc">
      <dgm:prSet loTypeId="urn:microsoft.com/office/officeart/2005/8/layout/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ABAC33-A483-4045-9F9B-981BCE4FF200}">
      <dgm:prSet custT="1"/>
      <dgm:spPr/>
      <dgm:t>
        <a:bodyPr/>
        <a:lstStyle/>
        <a:p>
          <a:r>
            <a:rPr lang="en-US" sz="2000"/>
            <a:t>Eliminates six paper tags and permits</a:t>
          </a:r>
        </a:p>
      </dgm:t>
    </dgm:pt>
    <dgm:pt modelId="{D298C1EC-2365-4EAA-9E64-AF3D1BA14013}" type="parTrans" cxnId="{EA289161-DB66-408D-A1A0-AF11A1EFC5AD}">
      <dgm:prSet/>
      <dgm:spPr/>
      <dgm:t>
        <a:bodyPr/>
        <a:lstStyle/>
        <a:p>
          <a:endParaRPr lang="en-US" sz="2000"/>
        </a:p>
      </dgm:t>
    </dgm:pt>
    <dgm:pt modelId="{7D6D8863-3DAC-4EA9-8C69-E6404B986EBC}" type="sibTrans" cxnId="{EA289161-DB66-408D-A1A0-AF11A1EFC5AD}">
      <dgm:prSet/>
      <dgm:spPr/>
      <dgm:t>
        <a:bodyPr/>
        <a:lstStyle/>
        <a:p>
          <a:endParaRPr lang="en-US" sz="2000"/>
        </a:p>
      </dgm:t>
    </dgm:pt>
    <dgm:pt modelId="{B9EC349F-F947-4975-B382-7892B72B11E8}">
      <dgm:prSet custT="1"/>
      <dgm:spPr/>
      <dgm:t>
        <a:bodyPr/>
        <a:lstStyle/>
        <a:p>
          <a:r>
            <a:rPr lang="en-US" sz="2000"/>
            <a:t>Creates four new metal license plates to replace paper tags and permits </a:t>
          </a:r>
        </a:p>
      </dgm:t>
    </dgm:pt>
    <dgm:pt modelId="{A61DA05E-6096-4B96-80C4-C65B24473CDC}" type="parTrans" cxnId="{9AC0D6AD-DA62-4C15-8D8F-A1599B6ED24A}">
      <dgm:prSet/>
      <dgm:spPr/>
      <dgm:t>
        <a:bodyPr/>
        <a:lstStyle/>
        <a:p>
          <a:endParaRPr lang="en-US" sz="2000"/>
        </a:p>
      </dgm:t>
    </dgm:pt>
    <dgm:pt modelId="{A702DD32-B944-4C52-8380-A6D725686645}" type="sibTrans" cxnId="{9AC0D6AD-DA62-4C15-8D8F-A1599B6ED24A}">
      <dgm:prSet/>
      <dgm:spPr/>
      <dgm:t>
        <a:bodyPr/>
        <a:lstStyle/>
        <a:p>
          <a:endParaRPr lang="en-US" sz="2000"/>
        </a:p>
      </dgm:t>
    </dgm:pt>
    <dgm:pt modelId="{56ACC02F-E805-4D8B-95C4-E09939D267FC}">
      <dgm:prSet custT="1"/>
      <dgm:spPr/>
      <dgm:t>
        <a:bodyPr/>
        <a:lstStyle/>
        <a:p>
          <a:r>
            <a:rPr lang="en-US" sz="2000"/>
            <a:t>Requires dealers to use webDEALER to submit transactions</a:t>
          </a:r>
        </a:p>
      </dgm:t>
    </dgm:pt>
    <dgm:pt modelId="{06290969-2777-4E3A-B346-FE4962063C7C}" type="parTrans" cxnId="{F802F755-3770-4732-974F-DE11B500F02B}">
      <dgm:prSet/>
      <dgm:spPr/>
      <dgm:t>
        <a:bodyPr/>
        <a:lstStyle/>
        <a:p>
          <a:endParaRPr lang="en-US" sz="2000"/>
        </a:p>
      </dgm:t>
    </dgm:pt>
    <dgm:pt modelId="{E18CB784-9C52-41FA-AB7C-94124DEC0C4B}" type="sibTrans" cxnId="{F802F755-3770-4732-974F-DE11B500F02B}">
      <dgm:prSet/>
      <dgm:spPr/>
      <dgm:t>
        <a:bodyPr/>
        <a:lstStyle/>
        <a:p>
          <a:endParaRPr lang="en-US" sz="2000"/>
        </a:p>
      </dgm:t>
    </dgm:pt>
    <dgm:pt modelId="{68E52652-8268-4D05-ABC8-9E2D69B28A01}">
      <dgm:prSet custT="1"/>
      <dgm:spPr/>
      <dgm:t>
        <a:bodyPr/>
        <a:lstStyle/>
        <a:p>
          <a:r>
            <a:rPr lang="en-US" sz="2000"/>
            <a:t>Requires dealers submit a Vehicle Transfer Notification (VTN) at the time of sale or transfer</a:t>
          </a:r>
        </a:p>
      </dgm:t>
    </dgm:pt>
    <dgm:pt modelId="{153C5227-89CA-4AB8-B86B-67C1BE386732}" type="parTrans" cxnId="{2A314E40-B40C-449D-AB3F-D5C2B124ABBA}">
      <dgm:prSet/>
      <dgm:spPr/>
      <dgm:t>
        <a:bodyPr/>
        <a:lstStyle/>
        <a:p>
          <a:endParaRPr lang="en-US" sz="2000"/>
        </a:p>
      </dgm:t>
    </dgm:pt>
    <dgm:pt modelId="{7FCDFC22-AB8B-4BC4-A0C8-B205A3259C25}" type="sibTrans" cxnId="{2A314E40-B40C-449D-AB3F-D5C2B124ABBA}">
      <dgm:prSet/>
      <dgm:spPr/>
      <dgm:t>
        <a:bodyPr/>
        <a:lstStyle/>
        <a:p>
          <a:endParaRPr lang="en-US" sz="2000"/>
        </a:p>
      </dgm:t>
    </dgm:pt>
    <dgm:pt modelId="{FD564308-679D-47E8-A655-EBA12C0A3B38}" type="pres">
      <dgm:prSet presAssocID="{2E832275-1A55-46BE-954D-CF144005DBE3}" presName="linear" presStyleCnt="0">
        <dgm:presLayoutVars>
          <dgm:dir/>
          <dgm:animLvl val="lvl"/>
          <dgm:resizeHandles val="exact"/>
        </dgm:presLayoutVars>
      </dgm:prSet>
      <dgm:spPr/>
    </dgm:pt>
    <dgm:pt modelId="{5F0C1075-A069-4D44-8916-9EFEB884D266}" type="pres">
      <dgm:prSet presAssocID="{40ABAC33-A483-4045-9F9B-981BCE4FF200}" presName="parentLin" presStyleCnt="0"/>
      <dgm:spPr/>
    </dgm:pt>
    <dgm:pt modelId="{721A883A-5538-4CDE-8E10-E1491FB68ABF}" type="pres">
      <dgm:prSet presAssocID="{40ABAC33-A483-4045-9F9B-981BCE4FF200}" presName="parentLeftMargin" presStyleLbl="node1" presStyleIdx="0" presStyleCnt="4"/>
      <dgm:spPr/>
    </dgm:pt>
    <dgm:pt modelId="{68608BBE-FF98-4944-9792-2144FE325EEA}" type="pres">
      <dgm:prSet presAssocID="{40ABAC33-A483-4045-9F9B-981BCE4FF20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40420036-182A-4DC6-870B-4313ECAC3825}" type="pres">
      <dgm:prSet presAssocID="{40ABAC33-A483-4045-9F9B-981BCE4FF200}" presName="negativeSpace" presStyleCnt="0"/>
      <dgm:spPr/>
    </dgm:pt>
    <dgm:pt modelId="{D55361A7-0D92-4453-9E66-92AAF7EF7778}" type="pres">
      <dgm:prSet presAssocID="{40ABAC33-A483-4045-9F9B-981BCE4FF200}" presName="childText" presStyleLbl="conFgAcc1" presStyleIdx="0" presStyleCnt="4">
        <dgm:presLayoutVars>
          <dgm:bulletEnabled val="1"/>
        </dgm:presLayoutVars>
      </dgm:prSet>
      <dgm:spPr/>
    </dgm:pt>
    <dgm:pt modelId="{BA9C71E1-F80D-42FA-BF72-2FAF3EB49573}" type="pres">
      <dgm:prSet presAssocID="{7D6D8863-3DAC-4EA9-8C69-E6404B986EBC}" presName="spaceBetweenRectangles" presStyleCnt="0"/>
      <dgm:spPr/>
    </dgm:pt>
    <dgm:pt modelId="{01ADA619-FE64-48D3-B156-B040F197FD9C}" type="pres">
      <dgm:prSet presAssocID="{B9EC349F-F947-4975-B382-7892B72B11E8}" presName="parentLin" presStyleCnt="0"/>
      <dgm:spPr/>
    </dgm:pt>
    <dgm:pt modelId="{79FF8581-DCC1-43CD-B485-96855436012B}" type="pres">
      <dgm:prSet presAssocID="{B9EC349F-F947-4975-B382-7892B72B11E8}" presName="parentLeftMargin" presStyleLbl="node1" presStyleIdx="0" presStyleCnt="4"/>
      <dgm:spPr/>
    </dgm:pt>
    <dgm:pt modelId="{65E909E7-7CB6-4048-8093-42D473363A46}" type="pres">
      <dgm:prSet presAssocID="{B9EC349F-F947-4975-B382-7892B72B11E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29B5E5CE-0DAC-49AE-A20F-1FD99ACB83E2}" type="pres">
      <dgm:prSet presAssocID="{B9EC349F-F947-4975-B382-7892B72B11E8}" presName="negativeSpace" presStyleCnt="0"/>
      <dgm:spPr/>
    </dgm:pt>
    <dgm:pt modelId="{FC5CE2ED-7E84-4975-B706-D3A23F089E02}" type="pres">
      <dgm:prSet presAssocID="{B9EC349F-F947-4975-B382-7892B72B11E8}" presName="childText" presStyleLbl="conFgAcc1" presStyleIdx="1" presStyleCnt="4">
        <dgm:presLayoutVars>
          <dgm:bulletEnabled val="1"/>
        </dgm:presLayoutVars>
      </dgm:prSet>
      <dgm:spPr/>
    </dgm:pt>
    <dgm:pt modelId="{1D4A9C23-0BD3-433C-B1E7-C3C3D294D71B}" type="pres">
      <dgm:prSet presAssocID="{A702DD32-B944-4C52-8380-A6D725686645}" presName="spaceBetweenRectangles" presStyleCnt="0"/>
      <dgm:spPr/>
    </dgm:pt>
    <dgm:pt modelId="{D232468B-9121-4A3B-AE07-3523103E24EF}" type="pres">
      <dgm:prSet presAssocID="{56ACC02F-E805-4D8B-95C4-E09939D267FC}" presName="parentLin" presStyleCnt="0"/>
      <dgm:spPr/>
    </dgm:pt>
    <dgm:pt modelId="{85574577-8E68-4D9B-B834-47D9BA21A743}" type="pres">
      <dgm:prSet presAssocID="{56ACC02F-E805-4D8B-95C4-E09939D267FC}" presName="parentLeftMargin" presStyleLbl="node1" presStyleIdx="1" presStyleCnt="4"/>
      <dgm:spPr/>
    </dgm:pt>
    <dgm:pt modelId="{53FC0FA3-A92D-486B-ACD0-8FC41FB1C49A}" type="pres">
      <dgm:prSet presAssocID="{56ACC02F-E805-4D8B-95C4-E09939D267FC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11AFA0D7-894D-4340-8F47-54E3A074C2F7}" type="pres">
      <dgm:prSet presAssocID="{56ACC02F-E805-4D8B-95C4-E09939D267FC}" presName="negativeSpace" presStyleCnt="0"/>
      <dgm:spPr/>
    </dgm:pt>
    <dgm:pt modelId="{936420ED-CC70-415A-A15D-79CD5100B72B}" type="pres">
      <dgm:prSet presAssocID="{56ACC02F-E805-4D8B-95C4-E09939D267FC}" presName="childText" presStyleLbl="conFgAcc1" presStyleIdx="2" presStyleCnt="4">
        <dgm:presLayoutVars>
          <dgm:bulletEnabled val="1"/>
        </dgm:presLayoutVars>
      </dgm:prSet>
      <dgm:spPr/>
    </dgm:pt>
    <dgm:pt modelId="{29517846-649D-4AE2-AE3B-6757F40C90EF}" type="pres">
      <dgm:prSet presAssocID="{E18CB784-9C52-41FA-AB7C-94124DEC0C4B}" presName="spaceBetweenRectangles" presStyleCnt="0"/>
      <dgm:spPr/>
    </dgm:pt>
    <dgm:pt modelId="{0F94D196-C2DC-4B71-B22E-50E858E15712}" type="pres">
      <dgm:prSet presAssocID="{68E52652-8268-4D05-ABC8-9E2D69B28A01}" presName="parentLin" presStyleCnt="0"/>
      <dgm:spPr/>
    </dgm:pt>
    <dgm:pt modelId="{31446D0B-461F-44EC-8996-780F4C1C6383}" type="pres">
      <dgm:prSet presAssocID="{68E52652-8268-4D05-ABC8-9E2D69B28A01}" presName="parentLeftMargin" presStyleLbl="node1" presStyleIdx="2" presStyleCnt="4"/>
      <dgm:spPr/>
    </dgm:pt>
    <dgm:pt modelId="{9AC0892D-ACEF-4CB8-B52E-2FC0FD3DC21A}" type="pres">
      <dgm:prSet presAssocID="{68E52652-8268-4D05-ABC8-9E2D69B28A01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65D0969A-3383-497D-A65E-9778EE9466BE}" type="pres">
      <dgm:prSet presAssocID="{68E52652-8268-4D05-ABC8-9E2D69B28A01}" presName="negativeSpace" presStyleCnt="0"/>
      <dgm:spPr/>
    </dgm:pt>
    <dgm:pt modelId="{AAE9880D-0260-4806-8AE5-C1E3D3D90A1C}" type="pres">
      <dgm:prSet presAssocID="{68E52652-8268-4D05-ABC8-9E2D69B28A01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26E9391A-CFD8-4FDA-B49F-20845B99A083}" type="presOf" srcId="{B9EC349F-F947-4975-B382-7892B72B11E8}" destId="{65E909E7-7CB6-4048-8093-42D473363A46}" srcOrd="1" destOrd="0" presId="urn:microsoft.com/office/officeart/2005/8/layout/list1"/>
    <dgm:cxn modelId="{2A314E40-B40C-449D-AB3F-D5C2B124ABBA}" srcId="{2E832275-1A55-46BE-954D-CF144005DBE3}" destId="{68E52652-8268-4D05-ABC8-9E2D69B28A01}" srcOrd="3" destOrd="0" parTransId="{153C5227-89CA-4AB8-B86B-67C1BE386732}" sibTransId="{7FCDFC22-AB8B-4BC4-A0C8-B205A3259C25}"/>
    <dgm:cxn modelId="{EA289161-DB66-408D-A1A0-AF11A1EFC5AD}" srcId="{2E832275-1A55-46BE-954D-CF144005DBE3}" destId="{40ABAC33-A483-4045-9F9B-981BCE4FF200}" srcOrd="0" destOrd="0" parTransId="{D298C1EC-2365-4EAA-9E64-AF3D1BA14013}" sibTransId="{7D6D8863-3DAC-4EA9-8C69-E6404B986EBC}"/>
    <dgm:cxn modelId="{7C445846-33C6-4077-89BB-B8189E5619DC}" type="presOf" srcId="{56ACC02F-E805-4D8B-95C4-E09939D267FC}" destId="{85574577-8E68-4D9B-B834-47D9BA21A743}" srcOrd="0" destOrd="0" presId="urn:microsoft.com/office/officeart/2005/8/layout/list1"/>
    <dgm:cxn modelId="{DAADAD66-3F6B-44B5-A063-EA1B51D5C3FA}" type="presOf" srcId="{B9EC349F-F947-4975-B382-7892B72B11E8}" destId="{79FF8581-DCC1-43CD-B485-96855436012B}" srcOrd="0" destOrd="0" presId="urn:microsoft.com/office/officeart/2005/8/layout/list1"/>
    <dgm:cxn modelId="{332F6B47-4F88-444A-9544-8A9DBCA8071F}" type="presOf" srcId="{68E52652-8268-4D05-ABC8-9E2D69B28A01}" destId="{31446D0B-461F-44EC-8996-780F4C1C6383}" srcOrd="0" destOrd="0" presId="urn:microsoft.com/office/officeart/2005/8/layout/list1"/>
    <dgm:cxn modelId="{AD04DA6F-00F7-47CC-8DA5-1913842CDF55}" type="presOf" srcId="{56ACC02F-E805-4D8B-95C4-E09939D267FC}" destId="{53FC0FA3-A92D-486B-ACD0-8FC41FB1C49A}" srcOrd="1" destOrd="0" presId="urn:microsoft.com/office/officeart/2005/8/layout/list1"/>
    <dgm:cxn modelId="{F802F755-3770-4732-974F-DE11B500F02B}" srcId="{2E832275-1A55-46BE-954D-CF144005DBE3}" destId="{56ACC02F-E805-4D8B-95C4-E09939D267FC}" srcOrd="2" destOrd="0" parTransId="{06290969-2777-4E3A-B346-FE4962063C7C}" sibTransId="{E18CB784-9C52-41FA-AB7C-94124DEC0C4B}"/>
    <dgm:cxn modelId="{F7D9CA7A-9A35-4488-B0EF-760E9FEE2EFA}" type="presOf" srcId="{68E52652-8268-4D05-ABC8-9E2D69B28A01}" destId="{9AC0892D-ACEF-4CB8-B52E-2FC0FD3DC21A}" srcOrd="1" destOrd="0" presId="urn:microsoft.com/office/officeart/2005/8/layout/list1"/>
    <dgm:cxn modelId="{B6C59B9A-BAA9-4391-894C-00C62E6C2868}" type="presOf" srcId="{40ABAC33-A483-4045-9F9B-981BCE4FF200}" destId="{721A883A-5538-4CDE-8E10-E1491FB68ABF}" srcOrd="0" destOrd="0" presId="urn:microsoft.com/office/officeart/2005/8/layout/list1"/>
    <dgm:cxn modelId="{9AC0D6AD-DA62-4C15-8D8F-A1599B6ED24A}" srcId="{2E832275-1A55-46BE-954D-CF144005DBE3}" destId="{B9EC349F-F947-4975-B382-7892B72B11E8}" srcOrd="1" destOrd="0" parTransId="{A61DA05E-6096-4B96-80C4-C65B24473CDC}" sibTransId="{A702DD32-B944-4C52-8380-A6D725686645}"/>
    <dgm:cxn modelId="{36B850EE-BFCF-4815-B334-AB373A27C104}" type="presOf" srcId="{2E832275-1A55-46BE-954D-CF144005DBE3}" destId="{FD564308-679D-47E8-A655-EBA12C0A3B38}" srcOrd="0" destOrd="0" presId="urn:microsoft.com/office/officeart/2005/8/layout/list1"/>
    <dgm:cxn modelId="{2115C3EE-1620-4D25-855C-6D0D60874DD0}" type="presOf" srcId="{40ABAC33-A483-4045-9F9B-981BCE4FF200}" destId="{68608BBE-FF98-4944-9792-2144FE325EEA}" srcOrd="1" destOrd="0" presId="urn:microsoft.com/office/officeart/2005/8/layout/list1"/>
    <dgm:cxn modelId="{E6214884-0835-48A6-A31E-8B7DCE2649F8}" type="presParOf" srcId="{FD564308-679D-47E8-A655-EBA12C0A3B38}" destId="{5F0C1075-A069-4D44-8916-9EFEB884D266}" srcOrd="0" destOrd="0" presId="urn:microsoft.com/office/officeart/2005/8/layout/list1"/>
    <dgm:cxn modelId="{FEC0C2B1-92A9-41BC-AD56-8A59A4647B95}" type="presParOf" srcId="{5F0C1075-A069-4D44-8916-9EFEB884D266}" destId="{721A883A-5538-4CDE-8E10-E1491FB68ABF}" srcOrd="0" destOrd="0" presId="urn:microsoft.com/office/officeart/2005/8/layout/list1"/>
    <dgm:cxn modelId="{221CEE4C-7C7E-4E4F-BA0E-81715D951CD4}" type="presParOf" srcId="{5F0C1075-A069-4D44-8916-9EFEB884D266}" destId="{68608BBE-FF98-4944-9792-2144FE325EEA}" srcOrd="1" destOrd="0" presId="urn:microsoft.com/office/officeart/2005/8/layout/list1"/>
    <dgm:cxn modelId="{1CFE950F-344A-4331-852F-B0C1E312EF0E}" type="presParOf" srcId="{FD564308-679D-47E8-A655-EBA12C0A3B38}" destId="{40420036-182A-4DC6-870B-4313ECAC3825}" srcOrd="1" destOrd="0" presId="urn:microsoft.com/office/officeart/2005/8/layout/list1"/>
    <dgm:cxn modelId="{4E243958-01DF-4B8A-8CF7-50F221FBCEB7}" type="presParOf" srcId="{FD564308-679D-47E8-A655-EBA12C0A3B38}" destId="{D55361A7-0D92-4453-9E66-92AAF7EF7778}" srcOrd="2" destOrd="0" presId="urn:microsoft.com/office/officeart/2005/8/layout/list1"/>
    <dgm:cxn modelId="{7A722350-5001-4F7C-A0FD-6F1A5E97E463}" type="presParOf" srcId="{FD564308-679D-47E8-A655-EBA12C0A3B38}" destId="{BA9C71E1-F80D-42FA-BF72-2FAF3EB49573}" srcOrd="3" destOrd="0" presId="urn:microsoft.com/office/officeart/2005/8/layout/list1"/>
    <dgm:cxn modelId="{8B92800B-9EBA-4CA6-8837-82EEB59029DE}" type="presParOf" srcId="{FD564308-679D-47E8-A655-EBA12C0A3B38}" destId="{01ADA619-FE64-48D3-B156-B040F197FD9C}" srcOrd="4" destOrd="0" presId="urn:microsoft.com/office/officeart/2005/8/layout/list1"/>
    <dgm:cxn modelId="{3BD6B10C-D2A2-4275-9EB9-628B334BD0A9}" type="presParOf" srcId="{01ADA619-FE64-48D3-B156-B040F197FD9C}" destId="{79FF8581-DCC1-43CD-B485-96855436012B}" srcOrd="0" destOrd="0" presId="urn:microsoft.com/office/officeart/2005/8/layout/list1"/>
    <dgm:cxn modelId="{A9A51DE3-58DF-49A4-BC71-70A72343CE90}" type="presParOf" srcId="{01ADA619-FE64-48D3-B156-B040F197FD9C}" destId="{65E909E7-7CB6-4048-8093-42D473363A46}" srcOrd="1" destOrd="0" presId="urn:microsoft.com/office/officeart/2005/8/layout/list1"/>
    <dgm:cxn modelId="{3DF2A977-D049-4E2D-A5F4-6D9AFF478977}" type="presParOf" srcId="{FD564308-679D-47E8-A655-EBA12C0A3B38}" destId="{29B5E5CE-0DAC-49AE-A20F-1FD99ACB83E2}" srcOrd="5" destOrd="0" presId="urn:microsoft.com/office/officeart/2005/8/layout/list1"/>
    <dgm:cxn modelId="{9F26B0DD-022A-461C-A8B2-494447289DBA}" type="presParOf" srcId="{FD564308-679D-47E8-A655-EBA12C0A3B38}" destId="{FC5CE2ED-7E84-4975-B706-D3A23F089E02}" srcOrd="6" destOrd="0" presId="urn:microsoft.com/office/officeart/2005/8/layout/list1"/>
    <dgm:cxn modelId="{BE61232A-7896-4443-981B-F5321367F611}" type="presParOf" srcId="{FD564308-679D-47E8-A655-EBA12C0A3B38}" destId="{1D4A9C23-0BD3-433C-B1E7-C3C3D294D71B}" srcOrd="7" destOrd="0" presId="urn:microsoft.com/office/officeart/2005/8/layout/list1"/>
    <dgm:cxn modelId="{3424C441-2B25-48FD-9DA1-8AA2AEA61733}" type="presParOf" srcId="{FD564308-679D-47E8-A655-EBA12C0A3B38}" destId="{D232468B-9121-4A3B-AE07-3523103E24EF}" srcOrd="8" destOrd="0" presId="urn:microsoft.com/office/officeart/2005/8/layout/list1"/>
    <dgm:cxn modelId="{C3A34627-5ECC-4BB8-AD56-76668AA6F966}" type="presParOf" srcId="{D232468B-9121-4A3B-AE07-3523103E24EF}" destId="{85574577-8E68-4D9B-B834-47D9BA21A743}" srcOrd="0" destOrd="0" presId="urn:microsoft.com/office/officeart/2005/8/layout/list1"/>
    <dgm:cxn modelId="{9E2FBCF3-E2C0-43D9-9636-926DF20696D5}" type="presParOf" srcId="{D232468B-9121-4A3B-AE07-3523103E24EF}" destId="{53FC0FA3-A92D-486B-ACD0-8FC41FB1C49A}" srcOrd="1" destOrd="0" presId="urn:microsoft.com/office/officeart/2005/8/layout/list1"/>
    <dgm:cxn modelId="{54C5DFCB-6027-4BCD-A6FA-A5E9AF039708}" type="presParOf" srcId="{FD564308-679D-47E8-A655-EBA12C0A3B38}" destId="{11AFA0D7-894D-4340-8F47-54E3A074C2F7}" srcOrd="9" destOrd="0" presId="urn:microsoft.com/office/officeart/2005/8/layout/list1"/>
    <dgm:cxn modelId="{28A231F0-2748-4F4A-A099-F2C8AA13FD02}" type="presParOf" srcId="{FD564308-679D-47E8-A655-EBA12C0A3B38}" destId="{936420ED-CC70-415A-A15D-79CD5100B72B}" srcOrd="10" destOrd="0" presId="urn:microsoft.com/office/officeart/2005/8/layout/list1"/>
    <dgm:cxn modelId="{E4CD989F-94CB-468C-9EB8-A4133D709FC2}" type="presParOf" srcId="{FD564308-679D-47E8-A655-EBA12C0A3B38}" destId="{29517846-649D-4AE2-AE3B-6757F40C90EF}" srcOrd="11" destOrd="0" presId="urn:microsoft.com/office/officeart/2005/8/layout/list1"/>
    <dgm:cxn modelId="{F1F478DA-E61B-435A-8567-B5049638EA51}" type="presParOf" srcId="{FD564308-679D-47E8-A655-EBA12C0A3B38}" destId="{0F94D196-C2DC-4B71-B22E-50E858E15712}" srcOrd="12" destOrd="0" presId="urn:microsoft.com/office/officeart/2005/8/layout/list1"/>
    <dgm:cxn modelId="{B9ECA00F-801E-4BCE-9E91-A744F2C57722}" type="presParOf" srcId="{0F94D196-C2DC-4B71-B22E-50E858E15712}" destId="{31446D0B-461F-44EC-8996-780F4C1C6383}" srcOrd="0" destOrd="0" presId="urn:microsoft.com/office/officeart/2005/8/layout/list1"/>
    <dgm:cxn modelId="{EB51367B-643E-4C29-B59F-F56B779311E8}" type="presParOf" srcId="{0F94D196-C2DC-4B71-B22E-50E858E15712}" destId="{9AC0892D-ACEF-4CB8-B52E-2FC0FD3DC21A}" srcOrd="1" destOrd="0" presId="urn:microsoft.com/office/officeart/2005/8/layout/list1"/>
    <dgm:cxn modelId="{18B84302-CF9F-4482-B3E7-2BACBEF3751C}" type="presParOf" srcId="{FD564308-679D-47E8-A655-EBA12C0A3B38}" destId="{65D0969A-3383-497D-A65E-9778EE9466BE}" srcOrd="13" destOrd="0" presId="urn:microsoft.com/office/officeart/2005/8/layout/list1"/>
    <dgm:cxn modelId="{EF0BDDE2-D8E7-4A55-8127-033CB8E73F4C}" type="presParOf" srcId="{FD564308-679D-47E8-A655-EBA12C0A3B38}" destId="{AAE9880D-0260-4806-8AE5-C1E3D3D90A1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03A751-810C-46EE-AFD7-D52D565FDCF5}" type="doc">
      <dgm:prSet loTypeId="urn:microsoft.com/office/officeart/2005/8/layout/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EB1379-F78E-4E7B-B879-5A431EA56637}">
      <dgm:prSet custT="1"/>
      <dgm:spPr/>
      <dgm:t>
        <a:bodyPr/>
        <a:lstStyle/>
        <a:p>
          <a:r>
            <a:rPr lang="en-US" sz="2400"/>
            <a:t>Buyer’s Tags </a:t>
          </a:r>
        </a:p>
      </dgm:t>
    </dgm:pt>
    <dgm:pt modelId="{D98AE6CB-9E24-4FFE-B085-E4D2DC8FF756}" type="parTrans" cxnId="{4A137382-FBB2-4081-B3B0-1D3B42C47DD3}">
      <dgm:prSet/>
      <dgm:spPr/>
      <dgm:t>
        <a:bodyPr/>
        <a:lstStyle/>
        <a:p>
          <a:endParaRPr lang="en-US" sz="2400"/>
        </a:p>
      </dgm:t>
    </dgm:pt>
    <dgm:pt modelId="{8CA1698E-D09D-4E12-B5A1-01DB857C44BD}" type="sibTrans" cxnId="{4A137382-FBB2-4081-B3B0-1D3B42C47DD3}">
      <dgm:prSet/>
      <dgm:spPr/>
      <dgm:t>
        <a:bodyPr/>
        <a:lstStyle/>
        <a:p>
          <a:endParaRPr lang="en-US" sz="2400"/>
        </a:p>
      </dgm:t>
    </dgm:pt>
    <dgm:pt modelId="{1D096D54-48D5-4F16-9A4E-74F8AB966B7A}">
      <dgm:prSet custT="1"/>
      <dgm:spPr/>
      <dgm:t>
        <a:bodyPr/>
        <a:lstStyle/>
        <a:p>
          <a:r>
            <a:rPr lang="en-US" sz="2400"/>
            <a:t>​Internet Down Tags</a:t>
          </a:r>
        </a:p>
      </dgm:t>
    </dgm:pt>
    <dgm:pt modelId="{5B9F6D00-AC89-4C47-919F-B96B873A5457}" type="parTrans" cxnId="{0F14F120-1FCF-4619-A949-B5FE32AF09CA}">
      <dgm:prSet/>
      <dgm:spPr/>
      <dgm:t>
        <a:bodyPr/>
        <a:lstStyle/>
        <a:p>
          <a:endParaRPr lang="en-US" sz="2400"/>
        </a:p>
      </dgm:t>
    </dgm:pt>
    <dgm:pt modelId="{C85E7494-DE84-4945-880C-E77315C81AC1}" type="sibTrans" cxnId="{0F14F120-1FCF-4619-A949-B5FE32AF09CA}">
      <dgm:prSet/>
      <dgm:spPr/>
      <dgm:t>
        <a:bodyPr/>
        <a:lstStyle/>
        <a:p>
          <a:endParaRPr lang="en-US" sz="2400"/>
        </a:p>
      </dgm:t>
    </dgm:pt>
    <dgm:pt modelId="{A169E71B-13A0-476B-AE3E-61CAA54EC0F6}">
      <dgm:prSet custT="1"/>
      <dgm:spPr/>
      <dgm:t>
        <a:bodyPr/>
        <a:lstStyle/>
        <a:p>
          <a:r>
            <a:rPr lang="en-US" sz="2400"/>
            <a:t>One-Trip Permits ​</a:t>
          </a:r>
        </a:p>
      </dgm:t>
    </dgm:pt>
    <dgm:pt modelId="{3496EB06-A990-40C4-9AA8-158C3C2E13C0}" type="parTrans" cxnId="{D7DBCE44-89EA-43E3-A1DE-24EE530A73A0}">
      <dgm:prSet/>
      <dgm:spPr/>
      <dgm:t>
        <a:bodyPr/>
        <a:lstStyle/>
        <a:p>
          <a:endParaRPr lang="en-US" sz="2400"/>
        </a:p>
      </dgm:t>
    </dgm:pt>
    <dgm:pt modelId="{F336C563-7D27-410F-88B0-3D4F4BF3B769}" type="sibTrans" cxnId="{D7DBCE44-89EA-43E3-A1DE-24EE530A73A0}">
      <dgm:prSet/>
      <dgm:spPr/>
      <dgm:t>
        <a:bodyPr/>
        <a:lstStyle/>
        <a:p>
          <a:endParaRPr lang="en-US" sz="2400"/>
        </a:p>
      </dgm:t>
    </dgm:pt>
    <dgm:pt modelId="{70E7913A-877B-41C5-9DD3-2D8EB2748799}">
      <dgm:prSet custT="1"/>
      <dgm:spPr/>
      <dgm:t>
        <a:bodyPr/>
        <a:lstStyle/>
        <a:p>
          <a:r>
            <a:rPr lang="en-US" sz="2400"/>
            <a:t>30-Day Permits ​</a:t>
          </a:r>
        </a:p>
      </dgm:t>
    </dgm:pt>
    <dgm:pt modelId="{9B8D3266-F628-4121-BBB0-43B5CFCA580C}" type="parTrans" cxnId="{B0FBA332-B0E5-4CEF-8BDF-7967278BE289}">
      <dgm:prSet/>
      <dgm:spPr/>
      <dgm:t>
        <a:bodyPr/>
        <a:lstStyle/>
        <a:p>
          <a:endParaRPr lang="en-US" sz="2400"/>
        </a:p>
      </dgm:t>
    </dgm:pt>
    <dgm:pt modelId="{D0C28589-4BC8-48B7-AF38-61C1ED92940B}" type="sibTrans" cxnId="{B0FBA332-B0E5-4CEF-8BDF-7967278BE289}">
      <dgm:prSet/>
      <dgm:spPr/>
      <dgm:t>
        <a:bodyPr/>
        <a:lstStyle/>
        <a:p>
          <a:endParaRPr lang="en-US" sz="2400"/>
        </a:p>
      </dgm:t>
    </dgm:pt>
    <dgm:pt modelId="{D3036227-BC7E-449E-9798-BCAC2EDA9D5F}">
      <dgm:prSet custT="1"/>
      <dgm:spPr/>
      <dgm:t>
        <a:bodyPr/>
        <a:lstStyle/>
        <a:p>
          <a:r>
            <a:rPr lang="en-US" sz="2400"/>
            <a:t>Dealer Agent Tags</a:t>
          </a:r>
        </a:p>
      </dgm:t>
    </dgm:pt>
    <dgm:pt modelId="{00A952B4-A73E-4E02-A0E9-04CC6FAF449F}" type="parTrans" cxnId="{5CB0147D-79CD-445D-877F-7DF28F50804A}">
      <dgm:prSet/>
      <dgm:spPr/>
      <dgm:t>
        <a:bodyPr/>
        <a:lstStyle/>
        <a:p>
          <a:endParaRPr lang="en-US" sz="2400"/>
        </a:p>
      </dgm:t>
    </dgm:pt>
    <dgm:pt modelId="{E74F4C5C-E72C-49D3-804C-A93406A30A40}" type="sibTrans" cxnId="{5CB0147D-79CD-445D-877F-7DF28F50804A}">
      <dgm:prSet/>
      <dgm:spPr/>
      <dgm:t>
        <a:bodyPr/>
        <a:lstStyle/>
        <a:p>
          <a:endParaRPr lang="en-US" sz="2400"/>
        </a:p>
      </dgm:t>
    </dgm:pt>
    <dgm:pt modelId="{9C4CB633-5E30-4A2E-A5C2-7CE31D272B2C}">
      <dgm:prSet custT="1"/>
      <dgm:spPr/>
      <dgm:t>
        <a:bodyPr/>
        <a:lstStyle/>
        <a:p>
          <a:r>
            <a:rPr lang="en-US" sz="2400"/>
            <a:t>​Dealer - Vehicle Specific Tags​</a:t>
          </a:r>
        </a:p>
      </dgm:t>
    </dgm:pt>
    <dgm:pt modelId="{75E2C67A-8CBC-4D47-BE22-5D5AA0272B81}" type="parTrans" cxnId="{D908CCCE-1167-484B-A3F2-FB7D8B875AED}">
      <dgm:prSet/>
      <dgm:spPr/>
      <dgm:t>
        <a:bodyPr/>
        <a:lstStyle/>
        <a:p>
          <a:endParaRPr lang="en-US" sz="2400"/>
        </a:p>
      </dgm:t>
    </dgm:pt>
    <dgm:pt modelId="{CE21003E-878B-4790-A03F-2BE9DECCDD16}" type="sibTrans" cxnId="{D908CCCE-1167-484B-A3F2-FB7D8B875AED}">
      <dgm:prSet/>
      <dgm:spPr/>
      <dgm:t>
        <a:bodyPr/>
        <a:lstStyle/>
        <a:p>
          <a:endParaRPr lang="en-US" sz="2400"/>
        </a:p>
      </dgm:t>
    </dgm:pt>
    <dgm:pt modelId="{B537649F-53A2-42FE-885A-8098DF8E93C9}" type="pres">
      <dgm:prSet presAssocID="{8203A751-810C-46EE-AFD7-D52D565FDCF5}" presName="linear" presStyleCnt="0">
        <dgm:presLayoutVars>
          <dgm:dir/>
          <dgm:animLvl val="lvl"/>
          <dgm:resizeHandles val="exact"/>
        </dgm:presLayoutVars>
      </dgm:prSet>
      <dgm:spPr/>
    </dgm:pt>
    <dgm:pt modelId="{85C1A0A2-650B-44D1-B6C5-F0845214B135}" type="pres">
      <dgm:prSet presAssocID="{15EB1379-F78E-4E7B-B879-5A431EA56637}" presName="parentLin" presStyleCnt="0"/>
      <dgm:spPr/>
    </dgm:pt>
    <dgm:pt modelId="{5BAC1D13-67CB-4FAF-9323-BC5211D93548}" type="pres">
      <dgm:prSet presAssocID="{15EB1379-F78E-4E7B-B879-5A431EA56637}" presName="parentLeftMargin" presStyleLbl="node1" presStyleIdx="0" presStyleCnt="6"/>
      <dgm:spPr/>
    </dgm:pt>
    <dgm:pt modelId="{2F0EA0F6-1501-4210-A8D9-62BBAEE5A415}" type="pres">
      <dgm:prSet presAssocID="{15EB1379-F78E-4E7B-B879-5A431EA56637}" presName="parentText" presStyleLbl="node1" presStyleIdx="0" presStyleCnt="6" custScaleX="117566">
        <dgm:presLayoutVars>
          <dgm:chMax val="0"/>
          <dgm:bulletEnabled val="1"/>
        </dgm:presLayoutVars>
      </dgm:prSet>
      <dgm:spPr/>
    </dgm:pt>
    <dgm:pt modelId="{AB19FF83-1C19-48C3-914A-6A207555D0B6}" type="pres">
      <dgm:prSet presAssocID="{15EB1379-F78E-4E7B-B879-5A431EA56637}" presName="negativeSpace" presStyleCnt="0"/>
      <dgm:spPr/>
    </dgm:pt>
    <dgm:pt modelId="{ADBBED10-4B76-4572-9A0B-0D1A89E28B21}" type="pres">
      <dgm:prSet presAssocID="{15EB1379-F78E-4E7B-B879-5A431EA56637}" presName="childText" presStyleLbl="conFgAcc1" presStyleIdx="0" presStyleCnt="6">
        <dgm:presLayoutVars>
          <dgm:bulletEnabled val="1"/>
        </dgm:presLayoutVars>
      </dgm:prSet>
      <dgm:spPr/>
    </dgm:pt>
    <dgm:pt modelId="{8C3EE18E-C546-48DE-9C8C-F7D4DEB36973}" type="pres">
      <dgm:prSet presAssocID="{8CA1698E-D09D-4E12-B5A1-01DB857C44BD}" presName="spaceBetweenRectangles" presStyleCnt="0"/>
      <dgm:spPr/>
    </dgm:pt>
    <dgm:pt modelId="{7B4D0F8C-F38E-4BE1-93B9-403F681AFBEB}" type="pres">
      <dgm:prSet presAssocID="{1D096D54-48D5-4F16-9A4E-74F8AB966B7A}" presName="parentLin" presStyleCnt="0"/>
      <dgm:spPr/>
    </dgm:pt>
    <dgm:pt modelId="{CCB4C5DA-8A72-460E-8592-F483D847F68C}" type="pres">
      <dgm:prSet presAssocID="{1D096D54-48D5-4F16-9A4E-74F8AB966B7A}" presName="parentLeftMargin" presStyleLbl="node1" presStyleIdx="0" presStyleCnt="6"/>
      <dgm:spPr/>
    </dgm:pt>
    <dgm:pt modelId="{3E40C0B3-FC11-4E39-A01D-5B7B25F2C094}" type="pres">
      <dgm:prSet presAssocID="{1D096D54-48D5-4F16-9A4E-74F8AB966B7A}" presName="parentText" presStyleLbl="node1" presStyleIdx="1" presStyleCnt="6" custScaleX="116979">
        <dgm:presLayoutVars>
          <dgm:chMax val="0"/>
          <dgm:bulletEnabled val="1"/>
        </dgm:presLayoutVars>
      </dgm:prSet>
      <dgm:spPr/>
    </dgm:pt>
    <dgm:pt modelId="{F7F3B11F-266E-4DD7-BDE3-63B41E3C19DA}" type="pres">
      <dgm:prSet presAssocID="{1D096D54-48D5-4F16-9A4E-74F8AB966B7A}" presName="negativeSpace" presStyleCnt="0"/>
      <dgm:spPr/>
    </dgm:pt>
    <dgm:pt modelId="{2EC24915-5261-4AE6-BF29-08216E4FC862}" type="pres">
      <dgm:prSet presAssocID="{1D096D54-48D5-4F16-9A4E-74F8AB966B7A}" presName="childText" presStyleLbl="conFgAcc1" presStyleIdx="1" presStyleCnt="6">
        <dgm:presLayoutVars>
          <dgm:bulletEnabled val="1"/>
        </dgm:presLayoutVars>
      </dgm:prSet>
      <dgm:spPr/>
    </dgm:pt>
    <dgm:pt modelId="{C4DB0D06-BD47-43D5-88E0-8E3AAE2CBAD3}" type="pres">
      <dgm:prSet presAssocID="{C85E7494-DE84-4945-880C-E77315C81AC1}" presName="spaceBetweenRectangles" presStyleCnt="0"/>
      <dgm:spPr/>
    </dgm:pt>
    <dgm:pt modelId="{6C06BDAC-6B19-4E54-9AC8-33574067FA07}" type="pres">
      <dgm:prSet presAssocID="{A169E71B-13A0-476B-AE3E-61CAA54EC0F6}" presName="parentLin" presStyleCnt="0"/>
      <dgm:spPr/>
    </dgm:pt>
    <dgm:pt modelId="{313B64B0-6FC3-414D-8553-F2669BBCC376}" type="pres">
      <dgm:prSet presAssocID="{A169E71B-13A0-476B-AE3E-61CAA54EC0F6}" presName="parentLeftMargin" presStyleLbl="node1" presStyleIdx="1" presStyleCnt="6"/>
      <dgm:spPr/>
    </dgm:pt>
    <dgm:pt modelId="{69CB3375-7F6C-4F31-B4B7-2DA6B65EBC00}" type="pres">
      <dgm:prSet presAssocID="{A169E71B-13A0-476B-AE3E-61CAA54EC0F6}" presName="parentText" presStyleLbl="node1" presStyleIdx="2" presStyleCnt="6" custScaleX="116394">
        <dgm:presLayoutVars>
          <dgm:chMax val="0"/>
          <dgm:bulletEnabled val="1"/>
        </dgm:presLayoutVars>
      </dgm:prSet>
      <dgm:spPr/>
    </dgm:pt>
    <dgm:pt modelId="{85374DD6-9CCE-4012-A205-CAA7CD993783}" type="pres">
      <dgm:prSet presAssocID="{A169E71B-13A0-476B-AE3E-61CAA54EC0F6}" presName="negativeSpace" presStyleCnt="0"/>
      <dgm:spPr/>
    </dgm:pt>
    <dgm:pt modelId="{F5635F93-82A6-406B-8EE2-CB7A73B4258B}" type="pres">
      <dgm:prSet presAssocID="{A169E71B-13A0-476B-AE3E-61CAA54EC0F6}" presName="childText" presStyleLbl="conFgAcc1" presStyleIdx="2" presStyleCnt="6">
        <dgm:presLayoutVars>
          <dgm:bulletEnabled val="1"/>
        </dgm:presLayoutVars>
      </dgm:prSet>
      <dgm:spPr/>
    </dgm:pt>
    <dgm:pt modelId="{4A86D50E-C439-46E0-A4EB-843289CABDD9}" type="pres">
      <dgm:prSet presAssocID="{F336C563-7D27-410F-88B0-3D4F4BF3B769}" presName="spaceBetweenRectangles" presStyleCnt="0"/>
      <dgm:spPr/>
    </dgm:pt>
    <dgm:pt modelId="{2C895C14-731A-4550-BBB6-3744160AD507}" type="pres">
      <dgm:prSet presAssocID="{70E7913A-877B-41C5-9DD3-2D8EB2748799}" presName="parentLin" presStyleCnt="0"/>
      <dgm:spPr/>
    </dgm:pt>
    <dgm:pt modelId="{CA5D7AEB-B0D8-44BE-BC63-C28EB0F7406E}" type="pres">
      <dgm:prSet presAssocID="{70E7913A-877B-41C5-9DD3-2D8EB2748799}" presName="parentLeftMargin" presStyleLbl="node1" presStyleIdx="2" presStyleCnt="6"/>
      <dgm:spPr/>
    </dgm:pt>
    <dgm:pt modelId="{10D302A3-B324-42AE-B90F-5238EC960F40}" type="pres">
      <dgm:prSet presAssocID="{70E7913A-877B-41C5-9DD3-2D8EB2748799}" presName="parentText" presStyleLbl="node1" presStyleIdx="3" presStyleCnt="6" custScaleX="118150">
        <dgm:presLayoutVars>
          <dgm:chMax val="0"/>
          <dgm:bulletEnabled val="1"/>
        </dgm:presLayoutVars>
      </dgm:prSet>
      <dgm:spPr/>
    </dgm:pt>
    <dgm:pt modelId="{88679987-579A-4A1D-B997-AEAA2AF7ABE6}" type="pres">
      <dgm:prSet presAssocID="{70E7913A-877B-41C5-9DD3-2D8EB2748799}" presName="negativeSpace" presStyleCnt="0"/>
      <dgm:spPr/>
    </dgm:pt>
    <dgm:pt modelId="{FE980BF2-544F-4EA6-9290-01F8E9AF4E62}" type="pres">
      <dgm:prSet presAssocID="{70E7913A-877B-41C5-9DD3-2D8EB2748799}" presName="childText" presStyleLbl="conFgAcc1" presStyleIdx="3" presStyleCnt="6">
        <dgm:presLayoutVars>
          <dgm:bulletEnabled val="1"/>
        </dgm:presLayoutVars>
      </dgm:prSet>
      <dgm:spPr/>
    </dgm:pt>
    <dgm:pt modelId="{AAB15B7B-A090-42B2-9F89-0E19E995AE6A}" type="pres">
      <dgm:prSet presAssocID="{D0C28589-4BC8-48B7-AF38-61C1ED92940B}" presName="spaceBetweenRectangles" presStyleCnt="0"/>
      <dgm:spPr/>
    </dgm:pt>
    <dgm:pt modelId="{86CB0804-1D4A-4211-A64A-ED7D12B08E39}" type="pres">
      <dgm:prSet presAssocID="{D3036227-BC7E-449E-9798-BCAC2EDA9D5F}" presName="parentLin" presStyleCnt="0"/>
      <dgm:spPr/>
    </dgm:pt>
    <dgm:pt modelId="{B452D9F2-E855-4104-B54A-F9A2F571D88A}" type="pres">
      <dgm:prSet presAssocID="{D3036227-BC7E-449E-9798-BCAC2EDA9D5F}" presName="parentLeftMargin" presStyleLbl="node1" presStyleIdx="3" presStyleCnt="6"/>
      <dgm:spPr/>
    </dgm:pt>
    <dgm:pt modelId="{014FE0ED-3C3E-4FB6-ACEA-79F18EF85F3D}" type="pres">
      <dgm:prSet presAssocID="{D3036227-BC7E-449E-9798-BCAC2EDA9D5F}" presName="parentText" presStyleLbl="node1" presStyleIdx="4" presStyleCnt="6" custScaleX="118955">
        <dgm:presLayoutVars>
          <dgm:chMax val="0"/>
          <dgm:bulletEnabled val="1"/>
        </dgm:presLayoutVars>
      </dgm:prSet>
      <dgm:spPr/>
    </dgm:pt>
    <dgm:pt modelId="{A2D9C6A6-8AE1-4841-8D6A-D04A613FD057}" type="pres">
      <dgm:prSet presAssocID="{D3036227-BC7E-449E-9798-BCAC2EDA9D5F}" presName="negativeSpace" presStyleCnt="0"/>
      <dgm:spPr/>
    </dgm:pt>
    <dgm:pt modelId="{7283C804-646A-4D17-BB2C-BE053EBBFC4A}" type="pres">
      <dgm:prSet presAssocID="{D3036227-BC7E-449E-9798-BCAC2EDA9D5F}" presName="childText" presStyleLbl="conFgAcc1" presStyleIdx="4" presStyleCnt="6">
        <dgm:presLayoutVars>
          <dgm:bulletEnabled val="1"/>
        </dgm:presLayoutVars>
      </dgm:prSet>
      <dgm:spPr/>
    </dgm:pt>
    <dgm:pt modelId="{A9848DB8-EDEA-493A-B224-BBE77F411080}" type="pres">
      <dgm:prSet presAssocID="{E74F4C5C-E72C-49D3-804C-A93406A30A40}" presName="spaceBetweenRectangles" presStyleCnt="0"/>
      <dgm:spPr/>
    </dgm:pt>
    <dgm:pt modelId="{1733599E-B551-4190-BCF0-914890F79087}" type="pres">
      <dgm:prSet presAssocID="{9C4CB633-5E30-4A2E-A5C2-7CE31D272B2C}" presName="parentLin" presStyleCnt="0"/>
      <dgm:spPr/>
    </dgm:pt>
    <dgm:pt modelId="{61240E5B-D8FE-4A8C-90C1-F270BCD950FB}" type="pres">
      <dgm:prSet presAssocID="{9C4CB633-5E30-4A2E-A5C2-7CE31D272B2C}" presName="parentLeftMargin" presStyleLbl="node1" presStyleIdx="4" presStyleCnt="6"/>
      <dgm:spPr/>
    </dgm:pt>
    <dgm:pt modelId="{B1C15A97-48B2-49C6-A4BB-9CD1AA062DCF}" type="pres">
      <dgm:prSet presAssocID="{9C4CB633-5E30-4A2E-A5C2-7CE31D272B2C}" presName="parentText" presStyleLbl="node1" presStyleIdx="5" presStyleCnt="6" custScaleX="119321">
        <dgm:presLayoutVars>
          <dgm:chMax val="0"/>
          <dgm:bulletEnabled val="1"/>
        </dgm:presLayoutVars>
      </dgm:prSet>
      <dgm:spPr/>
    </dgm:pt>
    <dgm:pt modelId="{7B867142-BCBC-4AF6-AD23-0FF39146851F}" type="pres">
      <dgm:prSet presAssocID="{9C4CB633-5E30-4A2E-A5C2-7CE31D272B2C}" presName="negativeSpace" presStyleCnt="0"/>
      <dgm:spPr/>
    </dgm:pt>
    <dgm:pt modelId="{E9912B5A-29CF-4CE6-B687-FC217830CEBA}" type="pres">
      <dgm:prSet presAssocID="{9C4CB633-5E30-4A2E-A5C2-7CE31D272B2C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4FCAC513-B986-4727-A20C-E9891E5C970F}" type="presOf" srcId="{D3036227-BC7E-449E-9798-BCAC2EDA9D5F}" destId="{B452D9F2-E855-4104-B54A-F9A2F571D88A}" srcOrd="0" destOrd="0" presId="urn:microsoft.com/office/officeart/2005/8/layout/list1"/>
    <dgm:cxn modelId="{9ED06E1E-2D1D-498C-B8C6-8FE87B01919D}" type="presOf" srcId="{15EB1379-F78E-4E7B-B879-5A431EA56637}" destId="{2F0EA0F6-1501-4210-A8D9-62BBAEE5A415}" srcOrd="1" destOrd="0" presId="urn:microsoft.com/office/officeart/2005/8/layout/list1"/>
    <dgm:cxn modelId="{1C28C11E-B11E-45F4-821A-2C4C2C09E365}" type="presOf" srcId="{1D096D54-48D5-4F16-9A4E-74F8AB966B7A}" destId="{3E40C0B3-FC11-4E39-A01D-5B7B25F2C094}" srcOrd="1" destOrd="0" presId="urn:microsoft.com/office/officeart/2005/8/layout/list1"/>
    <dgm:cxn modelId="{0F14F120-1FCF-4619-A949-B5FE32AF09CA}" srcId="{8203A751-810C-46EE-AFD7-D52D565FDCF5}" destId="{1D096D54-48D5-4F16-9A4E-74F8AB966B7A}" srcOrd="1" destOrd="0" parTransId="{5B9F6D00-AC89-4C47-919F-B96B873A5457}" sibTransId="{C85E7494-DE84-4945-880C-E77315C81AC1}"/>
    <dgm:cxn modelId="{3A7EF62B-C633-4BFE-8F9F-FBABA007F0C9}" type="presOf" srcId="{A169E71B-13A0-476B-AE3E-61CAA54EC0F6}" destId="{69CB3375-7F6C-4F31-B4B7-2DA6B65EBC00}" srcOrd="1" destOrd="0" presId="urn:microsoft.com/office/officeart/2005/8/layout/list1"/>
    <dgm:cxn modelId="{B0FBA332-B0E5-4CEF-8BDF-7967278BE289}" srcId="{8203A751-810C-46EE-AFD7-D52D565FDCF5}" destId="{70E7913A-877B-41C5-9DD3-2D8EB2748799}" srcOrd="3" destOrd="0" parTransId="{9B8D3266-F628-4121-BBB0-43B5CFCA580C}" sibTransId="{D0C28589-4BC8-48B7-AF38-61C1ED92940B}"/>
    <dgm:cxn modelId="{1A88555F-18FE-47FB-9A23-1CAD7DCA807E}" type="presOf" srcId="{15EB1379-F78E-4E7B-B879-5A431EA56637}" destId="{5BAC1D13-67CB-4FAF-9323-BC5211D93548}" srcOrd="0" destOrd="0" presId="urn:microsoft.com/office/officeart/2005/8/layout/list1"/>
    <dgm:cxn modelId="{D7DBCE44-89EA-43E3-A1DE-24EE530A73A0}" srcId="{8203A751-810C-46EE-AFD7-D52D565FDCF5}" destId="{A169E71B-13A0-476B-AE3E-61CAA54EC0F6}" srcOrd="2" destOrd="0" parTransId="{3496EB06-A990-40C4-9AA8-158C3C2E13C0}" sibTransId="{F336C563-7D27-410F-88B0-3D4F4BF3B769}"/>
    <dgm:cxn modelId="{B59F5A58-EB1B-4FAF-A060-8938001814CD}" type="presOf" srcId="{70E7913A-877B-41C5-9DD3-2D8EB2748799}" destId="{CA5D7AEB-B0D8-44BE-BC63-C28EB0F7406E}" srcOrd="0" destOrd="0" presId="urn:microsoft.com/office/officeart/2005/8/layout/list1"/>
    <dgm:cxn modelId="{5CB0147D-79CD-445D-877F-7DF28F50804A}" srcId="{8203A751-810C-46EE-AFD7-D52D565FDCF5}" destId="{D3036227-BC7E-449E-9798-BCAC2EDA9D5F}" srcOrd="4" destOrd="0" parTransId="{00A952B4-A73E-4E02-A0E9-04CC6FAF449F}" sibTransId="{E74F4C5C-E72C-49D3-804C-A93406A30A40}"/>
    <dgm:cxn modelId="{D64C537D-8454-4A24-A63F-786837642C26}" type="presOf" srcId="{9C4CB633-5E30-4A2E-A5C2-7CE31D272B2C}" destId="{61240E5B-D8FE-4A8C-90C1-F270BCD950FB}" srcOrd="0" destOrd="0" presId="urn:microsoft.com/office/officeart/2005/8/layout/list1"/>
    <dgm:cxn modelId="{4A137382-FBB2-4081-B3B0-1D3B42C47DD3}" srcId="{8203A751-810C-46EE-AFD7-D52D565FDCF5}" destId="{15EB1379-F78E-4E7B-B879-5A431EA56637}" srcOrd="0" destOrd="0" parTransId="{D98AE6CB-9E24-4FFE-B085-E4D2DC8FF756}" sibTransId="{8CA1698E-D09D-4E12-B5A1-01DB857C44BD}"/>
    <dgm:cxn modelId="{0C5BF4B2-4E02-4B71-97DD-6F687699776F}" type="presOf" srcId="{70E7913A-877B-41C5-9DD3-2D8EB2748799}" destId="{10D302A3-B324-42AE-B90F-5238EC960F40}" srcOrd="1" destOrd="0" presId="urn:microsoft.com/office/officeart/2005/8/layout/list1"/>
    <dgm:cxn modelId="{C11723C5-F520-467D-BAB9-E563E9D618A9}" type="presOf" srcId="{D3036227-BC7E-449E-9798-BCAC2EDA9D5F}" destId="{014FE0ED-3C3E-4FB6-ACEA-79F18EF85F3D}" srcOrd="1" destOrd="0" presId="urn:microsoft.com/office/officeart/2005/8/layout/list1"/>
    <dgm:cxn modelId="{BAB8A1C8-9998-40D5-B826-79969D68F6B6}" type="presOf" srcId="{9C4CB633-5E30-4A2E-A5C2-7CE31D272B2C}" destId="{B1C15A97-48B2-49C6-A4BB-9CD1AA062DCF}" srcOrd="1" destOrd="0" presId="urn:microsoft.com/office/officeart/2005/8/layout/list1"/>
    <dgm:cxn modelId="{6D6BB2CB-79BC-4137-81F7-EAF25729C154}" type="presOf" srcId="{8203A751-810C-46EE-AFD7-D52D565FDCF5}" destId="{B537649F-53A2-42FE-885A-8098DF8E93C9}" srcOrd="0" destOrd="0" presId="urn:microsoft.com/office/officeart/2005/8/layout/list1"/>
    <dgm:cxn modelId="{5297ADCE-9644-4763-B919-508AA4C2C992}" type="presOf" srcId="{1D096D54-48D5-4F16-9A4E-74F8AB966B7A}" destId="{CCB4C5DA-8A72-460E-8592-F483D847F68C}" srcOrd="0" destOrd="0" presId="urn:microsoft.com/office/officeart/2005/8/layout/list1"/>
    <dgm:cxn modelId="{D908CCCE-1167-484B-A3F2-FB7D8B875AED}" srcId="{8203A751-810C-46EE-AFD7-D52D565FDCF5}" destId="{9C4CB633-5E30-4A2E-A5C2-7CE31D272B2C}" srcOrd="5" destOrd="0" parTransId="{75E2C67A-8CBC-4D47-BE22-5D5AA0272B81}" sibTransId="{CE21003E-878B-4790-A03F-2BE9DECCDD16}"/>
    <dgm:cxn modelId="{DD2E5DD3-0A4E-44B7-8A10-3FEC6E95288B}" type="presOf" srcId="{A169E71B-13A0-476B-AE3E-61CAA54EC0F6}" destId="{313B64B0-6FC3-414D-8553-F2669BBCC376}" srcOrd="0" destOrd="0" presId="urn:microsoft.com/office/officeart/2005/8/layout/list1"/>
    <dgm:cxn modelId="{470782C0-E21A-4C19-AA73-41C6439C0382}" type="presParOf" srcId="{B537649F-53A2-42FE-885A-8098DF8E93C9}" destId="{85C1A0A2-650B-44D1-B6C5-F0845214B135}" srcOrd="0" destOrd="0" presId="urn:microsoft.com/office/officeart/2005/8/layout/list1"/>
    <dgm:cxn modelId="{F2200107-D254-4559-9D03-514740E73C57}" type="presParOf" srcId="{85C1A0A2-650B-44D1-B6C5-F0845214B135}" destId="{5BAC1D13-67CB-4FAF-9323-BC5211D93548}" srcOrd="0" destOrd="0" presId="urn:microsoft.com/office/officeart/2005/8/layout/list1"/>
    <dgm:cxn modelId="{532CC708-0C0B-4409-BAC0-85DCD46FFD10}" type="presParOf" srcId="{85C1A0A2-650B-44D1-B6C5-F0845214B135}" destId="{2F0EA0F6-1501-4210-A8D9-62BBAEE5A415}" srcOrd="1" destOrd="0" presId="urn:microsoft.com/office/officeart/2005/8/layout/list1"/>
    <dgm:cxn modelId="{72B5D76E-3827-4E47-B92D-AFDF3BFE67D1}" type="presParOf" srcId="{B537649F-53A2-42FE-885A-8098DF8E93C9}" destId="{AB19FF83-1C19-48C3-914A-6A207555D0B6}" srcOrd="1" destOrd="0" presId="urn:microsoft.com/office/officeart/2005/8/layout/list1"/>
    <dgm:cxn modelId="{F09F62A7-C2A3-4F61-B07A-945BC33ADBBF}" type="presParOf" srcId="{B537649F-53A2-42FE-885A-8098DF8E93C9}" destId="{ADBBED10-4B76-4572-9A0B-0D1A89E28B21}" srcOrd="2" destOrd="0" presId="urn:microsoft.com/office/officeart/2005/8/layout/list1"/>
    <dgm:cxn modelId="{494C11C2-C611-4FB4-AF4E-2FEAE84C73B4}" type="presParOf" srcId="{B537649F-53A2-42FE-885A-8098DF8E93C9}" destId="{8C3EE18E-C546-48DE-9C8C-F7D4DEB36973}" srcOrd="3" destOrd="0" presId="urn:microsoft.com/office/officeart/2005/8/layout/list1"/>
    <dgm:cxn modelId="{2AD983F4-0D49-464E-AB8E-0DCB329E7A7C}" type="presParOf" srcId="{B537649F-53A2-42FE-885A-8098DF8E93C9}" destId="{7B4D0F8C-F38E-4BE1-93B9-403F681AFBEB}" srcOrd="4" destOrd="0" presId="urn:microsoft.com/office/officeart/2005/8/layout/list1"/>
    <dgm:cxn modelId="{9CDB4F80-225B-473D-8503-7767AE23E712}" type="presParOf" srcId="{7B4D0F8C-F38E-4BE1-93B9-403F681AFBEB}" destId="{CCB4C5DA-8A72-460E-8592-F483D847F68C}" srcOrd="0" destOrd="0" presId="urn:microsoft.com/office/officeart/2005/8/layout/list1"/>
    <dgm:cxn modelId="{1E066A30-B803-4112-B49E-736A3F8AC323}" type="presParOf" srcId="{7B4D0F8C-F38E-4BE1-93B9-403F681AFBEB}" destId="{3E40C0B3-FC11-4E39-A01D-5B7B25F2C094}" srcOrd="1" destOrd="0" presId="urn:microsoft.com/office/officeart/2005/8/layout/list1"/>
    <dgm:cxn modelId="{D9CE92E9-CBFD-45E8-97FC-9EAE76AC8228}" type="presParOf" srcId="{B537649F-53A2-42FE-885A-8098DF8E93C9}" destId="{F7F3B11F-266E-4DD7-BDE3-63B41E3C19DA}" srcOrd="5" destOrd="0" presId="urn:microsoft.com/office/officeart/2005/8/layout/list1"/>
    <dgm:cxn modelId="{CD6B9CAB-3DCE-4818-872D-8F43D2C5D49A}" type="presParOf" srcId="{B537649F-53A2-42FE-885A-8098DF8E93C9}" destId="{2EC24915-5261-4AE6-BF29-08216E4FC862}" srcOrd="6" destOrd="0" presId="urn:microsoft.com/office/officeart/2005/8/layout/list1"/>
    <dgm:cxn modelId="{A9A9E32F-0F7B-4144-8A8B-E4388E78220C}" type="presParOf" srcId="{B537649F-53A2-42FE-885A-8098DF8E93C9}" destId="{C4DB0D06-BD47-43D5-88E0-8E3AAE2CBAD3}" srcOrd="7" destOrd="0" presId="urn:microsoft.com/office/officeart/2005/8/layout/list1"/>
    <dgm:cxn modelId="{370E546A-47DC-4696-863E-188538D5EBED}" type="presParOf" srcId="{B537649F-53A2-42FE-885A-8098DF8E93C9}" destId="{6C06BDAC-6B19-4E54-9AC8-33574067FA07}" srcOrd="8" destOrd="0" presId="urn:microsoft.com/office/officeart/2005/8/layout/list1"/>
    <dgm:cxn modelId="{435B80C2-F76E-4DA9-9388-DAD34222124C}" type="presParOf" srcId="{6C06BDAC-6B19-4E54-9AC8-33574067FA07}" destId="{313B64B0-6FC3-414D-8553-F2669BBCC376}" srcOrd="0" destOrd="0" presId="urn:microsoft.com/office/officeart/2005/8/layout/list1"/>
    <dgm:cxn modelId="{B7EDCDBA-83A8-4588-A793-8444E6F6A4AE}" type="presParOf" srcId="{6C06BDAC-6B19-4E54-9AC8-33574067FA07}" destId="{69CB3375-7F6C-4F31-B4B7-2DA6B65EBC00}" srcOrd="1" destOrd="0" presId="urn:microsoft.com/office/officeart/2005/8/layout/list1"/>
    <dgm:cxn modelId="{E8B2A7C4-41F2-4A19-A0AD-5348504175F4}" type="presParOf" srcId="{B537649F-53A2-42FE-885A-8098DF8E93C9}" destId="{85374DD6-9CCE-4012-A205-CAA7CD993783}" srcOrd="9" destOrd="0" presId="urn:microsoft.com/office/officeart/2005/8/layout/list1"/>
    <dgm:cxn modelId="{B783679B-6F1A-4429-927A-E8CA85F9DEF0}" type="presParOf" srcId="{B537649F-53A2-42FE-885A-8098DF8E93C9}" destId="{F5635F93-82A6-406B-8EE2-CB7A73B4258B}" srcOrd="10" destOrd="0" presId="urn:microsoft.com/office/officeart/2005/8/layout/list1"/>
    <dgm:cxn modelId="{69D4ECC8-D0C9-4306-BE8F-FDEDC401F775}" type="presParOf" srcId="{B537649F-53A2-42FE-885A-8098DF8E93C9}" destId="{4A86D50E-C439-46E0-A4EB-843289CABDD9}" srcOrd="11" destOrd="0" presId="urn:microsoft.com/office/officeart/2005/8/layout/list1"/>
    <dgm:cxn modelId="{2BF27DFB-FF01-45EE-99CB-5B7E336DBF85}" type="presParOf" srcId="{B537649F-53A2-42FE-885A-8098DF8E93C9}" destId="{2C895C14-731A-4550-BBB6-3744160AD507}" srcOrd="12" destOrd="0" presId="urn:microsoft.com/office/officeart/2005/8/layout/list1"/>
    <dgm:cxn modelId="{A6D7400C-FCEE-4FFB-88DB-30D0DBA6C134}" type="presParOf" srcId="{2C895C14-731A-4550-BBB6-3744160AD507}" destId="{CA5D7AEB-B0D8-44BE-BC63-C28EB0F7406E}" srcOrd="0" destOrd="0" presId="urn:microsoft.com/office/officeart/2005/8/layout/list1"/>
    <dgm:cxn modelId="{3644C959-4481-4AEB-9749-9EA251ACB160}" type="presParOf" srcId="{2C895C14-731A-4550-BBB6-3744160AD507}" destId="{10D302A3-B324-42AE-B90F-5238EC960F40}" srcOrd="1" destOrd="0" presId="urn:microsoft.com/office/officeart/2005/8/layout/list1"/>
    <dgm:cxn modelId="{76EB3A6B-8912-433E-A23B-3D4005D066D0}" type="presParOf" srcId="{B537649F-53A2-42FE-885A-8098DF8E93C9}" destId="{88679987-579A-4A1D-B997-AEAA2AF7ABE6}" srcOrd="13" destOrd="0" presId="urn:microsoft.com/office/officeart/2005/8/layout/list1"/>
    <dgm:cxn modelId="{21670454-C0ED-44EF-A2D9-44FE33A3D32F}" type="presParOf" srcId="{B537649F-53A2-42FE-885A-8098DF8E93C9}" destId="{FE980BF2-544F-4EA6-9290-01F8E9AF4E62}" srcOrd="14" destOrd="0" presId="urn:microsoft.com/office/officeart/2005/8/layout/list1"/>
    <dgm:cxn modelId="{D80F5F3B-EB05-4B86-A2F9-272F230D41CE}" type="presParOf" srcId="{B537649F-53A2-42FE-885A-8098DF8E93C9}" destId="{AAB15B7B-A090-42B2-9F89-0E19E995AE6A}" srcOrd="15" destOrd="0" presId="urn:microsoft.com/office/officeart/2005/8/layout/list1"/>
    <dgm:cxn modelId="{6CA78F9A-1E65-46E3-9C0B-6844F8CA8D07}" type="presParOf" srcId="{B537649F-53A2-42FE-885A-8098DF8E93C9}" destId="{86CB0804-1D4A-4211-A64A-ED7D12B08E39}" srcOrd="16" destOrd="0" presId="urn:microsoft.com/office/officeart/2005/8/layout/list1"/>
    <dgm:cxn modelId="{2C1C5238-8F4C-4669-AA5A-0F22B368C3F1}" type="presParOf" srcId="{86CB0804-1D4A-4211-A64A-ED7D12B08E39}" destId="{B452D9F2-E855-4104-B54A-F9A2F571D88A}" srcOrd="0" destOrd="0" presId="urn:microsoft.com/office/officeart/2005/8/layout/list1"/>
    <dgm:cxn modelId="{9BBEBFC5-71E4-4E73-B053-E9F75D175255}" type="presParOf" srcId="{86CB0804-1D4A-4211-A64A-ED7D12B08E39}" destId="{014FE0ED-3C3E-4FB6-ACEA-79F18EF85F3D}" srcOrd="1" destOrd="0" presId="urn:microsoft.com/office/officeart/2005/8/layout/list1"/>
    <dgm:cxn modelId="{CF25041A-0DDE-403F-BCE0-ACE3764A1A5E}" type="presParOf" srcId="{B537649F-53A2-42FE-885A-8098DF8E93C9}" destId="{A2D9C6A6-8AE1-4841-8D6A-D04A613FD057}" srcOrd="17" destOrd="0" presId="urn:microsoft.com/office/officeart/2005/8/layout/list1"/>
    <dgm:cxn modelId="{63855900-4C77-4EE4-9AFD-E9E0A227D989}" type="presParOf" srcId="{B537649F-53A2-42FE-885A-8098DF8E93C9}" destId="{7283C804-646A-4D17-BB2C-BE053EBBFC4A}" srcOrd="18" destOrd="0" presId="urn:microsoft.com/office/officeart/2005/8/layout/list1"/>
    <dgm:cxn modelId="{9BDA66C3-68D5-444B-AB5B-93DE897A8955}" type="presParOf" srcId="{B537649F-53A2-42FE-885A-8098DF8E93C9}" destId="{A9848DB8-EDEA-493A-B224-BBE77F411080}" srcOrd="19" destOrd="0" presId="urn:microsoft.com/office/officeart/2005/8/layout/list1"/>
    <dgm:cxn modelId="{7B0DBB42-4611-4F42-90D6-C3AC7A5242EB}" type="presParOf" srcId="{B537649F-53A2-42FE-885A-8098DF8E93C9}" destId="{1733599E-B551-4190-BCF0-914890F79087}" srcOrd="20" destOrd="0" presId="urn:microsoft.com/office/officeart/2005/8/layout/list1"/>
    <dgm:cxn modelId="{F66D52BC-9B4F-41DD-9FD3-36C50ECC2BED}" type="presParOf" srcId="{1733599E-B551-4190-BCF0-914890F79087}" destId="{61240E5B-D8FE-4A8C-90C1-F270BCD950FB}" srcOrd="0" destOrd="0" presId="urn:microsoft.com/office/officeart/2005/8/layout/list1"/>
    <dgm:cxn modelId="{C96AD2F0-46B3-466A-9CB3-6DCB5787AB98}" type="presParOf" srcId="{1733599E-B551-4190-BCF0-914890F79087}" destId="{B1C15A97-48B2-49C6-A4BB-9CD1AA062DCF}" srcOrd="1" destOrd="0" presId="urn:microsoft.com/office/officeart/2005/8/layout/list1"/>
    <dgm:cxn modelId="{81BEC9B7-6806-4E5D-8E09-A96BA3EAF3A6}" type="presParOf" srcId="{B537649F-53A2-42FE-885A-8098DF8E93C9}" destId="{7B867142-BCBC-4AF6-AD23-0FF39146851F}" srcOrd="21" destOrd="0" presId="urn:microsoft.com/office/officeart/2005/8/layout/list1"/>
    <dgm:cxn modelId="{F72BB5DA-2E3F-476D-8AC8-F187247FC6F1}" type="presParOf" srcId="{B537649F-53A2-42FE-885A-8098DF8E93C9}" destId="{E9912B5A-29CF-4CE6-B687-FC217830CEBA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203A751-810C-46EE-AFD7-D52D565FDCF5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EB1379-F78E-4E7B-B879-5A431EA56637}">
      <dgm:prSet custT="1"/>
      <dgm:spPr/>
      <dgm:t>
        <a:bodyPr/>
        <a:lstStyle/>
        <a:p>
          <a:r>
            <a:rPr lang="en-US" sz="2400" b="0">
              <a:solidFill>
                <a:srgbClr val="444D3E"/>
              </a:solidFill>
              <a:latin typeface="Calibri" panose="020F0502020204030204" pitchFamily="34" charset="0"/>
              <a:cs typeface="Calibri" panose="020F0502020204030204" pitchFamily="34" charset="0"/>
            </a:rPr>
            <a:t>Vehicle Transit Permit</a:t>
          </a:r>
        </a:p>
      </dgm:t>
    </dgm:pt>
    <dgm:pt modelId="{D98AE6CB-9E24-4FFE-B085-E4D2DC8FF756}" type="parTrans" cxnId="{4A137382-FBB2-4081-B3B0-1D3B42C47DD3}">
      <dgm:prSet/>
      <dgm:spPr/>
      <dgm:t>
        <a:bodyPr/>
        <a:lstStyle/>
        <a:p>
          <a:endParaRPr lang="en-US" sz="2400"/>
        </a:p>
      </dgm:t>
    </dgm:pt>
    <dgm:pt modelId="{8CA1698E-D09D-4E12-B5A1-01DB857C44BD}" type="sibTrans" cxnId="{4A137382-FBB2-4081-B3B0-1D3B42C47DD3}">
      <dgm:prSet/>
      <dgm:spPr/>
      <dgm:t>
        <a:bodyPr/>
        <a:lstStyle/>
        <a:p>
          <a:endParaRPr lang="en-US" sz="2400"/>
        </a:p>
      </dgm:t>
    </dgm:pt>
    <dgm:pt modelId="{1D096D54-48D5-4F16-9A4E-74F8AB966B7A}">
      <dgm:prSet custT="1"/>
      <dgm:spPr/>
      <dgm:t>
        <a:bodyPr/>
        <a:lstStyle/>
        <a:p>
          <a:pPr rtl="0"/>
          <a:r>
            <a:rPr lang="en-US" sz="2400" b="0">
              <a:solidFill>
                <a:srgbClr val="444D3E"/>
              </a:solidFill>
              <a:latin typeface="Calibri" panose="020F0502020204030204" pitchFamily="34" charset="0"/>
              <a:cs typeface="Calibri" panose="020F0502020204030204" pitchFamily="34" charset="0"/>
            </a:rPr>
            <a:t>​</a:t>
          </a:r>
          <a:r>
            <a:rPr lang="en-US" sz="2400" b="0">
              <a:solidFill>
                <a:srgbClr val="444D3E"/>
              </a:solidFill>
              <a:latin typeface="Calibri" panose="020F0502020204030204" pitchFamily="34" charset="0"/>
              <a:ea typeface="Calibri Light"/>
              <a:cs typeface="Calibri" panose="020F0502020204030204" pitchFamily="34" charset="0"/>
            </a:rPr>
            <a:t>Temporary Registration Insignia </a:t>
          </a:r>
        </a:p>
      </dgm:t>
    </dgm:pt>
    <dgm:pt modelId="{5B9F6D00-AC89-4C47-919F-B96B873A5457}" type="parTrans" cxnId="{0F14F120-1FCF-4619-A949-B5FE32AF09CA}">
      <dgm:prSet/>
      <dgm:spPr/>
      <dgm:t>
        <a:bodyPr/>
        <a:lstStyle/>
        <a:p>
          <a:endParaRPr lang="en-US" sz="2400"/>
        </a:p>
      </dgm:t>
    </dgm:pt>
    <dgm:pt modelId="{C85E7494-DE84-4945-880C-E77315C81AC1}" type="sibTrans" cxnId="{0F14F120-1FCF-4619-A949-B5FE32AF09CA}">
      <dgm:prSet/>
      <dgm:spPr/>
      <dgm:t>
        <a:bodyPr/>
        <a:lstStyle/>
        <a:p>
          <a:endParaRPr lang="en-US" sz="2400"/>
        </a:p>
      </dgm:t>
    </dgm:pt>
    <dgm:pt modelId="{A169E71B-13A0-476B-AE3E-61CAA54EC0F6}">
      <dgm:prSet custT="1"/>
      <dgm:spPr/>
      <dgm:t>
        <a:bodyPr/>
        <a:lstStyle/>
        <a:p>
          <a:r>
            <a:rPr lang="en-US" sz="2400" b="0">
              <a:solidFill>
                <a:srgbClr val="444D3E"/>
              </a:solidFill>
              <a:latin typeface="Calibri" panose="020F0502020204030204" pitchFamily="34" charset="0"/>
              <a:cs typeface="Calibri" panose="020F0502020204030204" pitchFamily="34" charset="0"/>
            </a:rPr>
            <a:t>Factory Delivery Permits​</a:t>
          </a:r>
        </a:p>
      </dgm:t>
    </dgm:pt>
    <dgm:pt modelId="{3496EB06-A990-40C4-9AA8-158C3C2E13C0}" type="parTrans" cxnId="{D7DBCE44-89EA-43E3-A1DE-24EE530A73A0}">
      <dgm:prSet/>
      <dgm:spPr/>
      <dgm:t>
        <a:bodyPr/>
        <a:lstStyle/>
        <a:p>
          <a:endParaRPr lang="en-US" sz="2400"/>
        </a:p>
      </dgm:t>
    </dgm:pt>
    <dgm:pt modelId="{F336C563-7D27-410F-88B0-3D4F4BF3B769}" type="sibTrans" cxnId="{D7DBCE44-89EA-43E3-A1DE-24EE530A73A0}">
      <dgm:prSet/>
      <dgm:spPr/>
      <dgm:t>
        <a:bodyPr/>
        <a:lstStyle/>
        <a:p>
          <a:endParaRPr lang="en-US" sz="2400"/>
        </a:p>
      </dgm:t>
    </dgm:pt>
    <dgm:pt modelId="{9C4CB633-5E30-4A2E-A5C2-7CE31D272B2C}">
      <dgm:prSet custT="1"/>
      <dgm:spPr/>
      <dgm:t>
        <a:bodyPr/>
        <a:lstStyle/>
        <a:p>
          <a:pPr rtl="0"/>
          <a:r>
            <a:rPr lang="en-US" sz="2400" b="0">
              <a:solidFill>
                <a:srgbClr val="444D3E"/>
              </a:solidFill>
              <a:latin typeface="Calibri" panose="020F0502020204030204" pitchFamily="34" charset="0"/>
              <a:cs typeface="Calibri" panose="020F0502020204030204" pitchFamily="34" charset="0"/>
            </a:rPr>
            <a:t>​72 HR/144 HR Permits</a:t>
          </a:r>
        </a:p>
      </dgm:t>
    </dgm:pt>
    <dgm:pt modelId="{75E2C67A-8CBC-4D47-BE22-5D5AA0272B81}" type="parTrans" cxnId="{D908CCCE-1167-484B-A3F2-FB7D8B875AED}">
      <dgm:prSet/>
      <dgm:spPr/>
      <dgm:t>
        <a:bodyPr/>
        <a:lstStyle/>
        <a:p>
          <a:endParaRPr lang="en-US" sz="2400"/>
        </a:p>
      </dgm:t>
    </dgm:pt>
    <dgm:pt modelId="{CE21003E-878B-4790-A03F-2BE9DECCDD16}" type="sibTrans" cxnId="{D908CCCE-1167-484B-A3F2-FB7D8B875AED}">
      <dgm:prSet/>
      <dgm:spPr/>
      <dgm:t>
        <a:bodyPr/>
        <a:lstStyle/>
        <a:p>
          <a:endParaRPr lang="en-US" sz="2400"/>
        </a:p>
      </dgm:t>
    </dgm:pt>
    <dgm:pt modelId="{A507BF83-9315-4E3D-BF47-B4CBC728BF16}" type="pres">
      <dgm:prSet presAssocID="{8203A751-810C-46EE-AFD7-D52D565FDCF5}" presName="vert0" presStyleCnt="0">
        <dgm:presLayoutVars>
          <dgm:dir/>
          <dgm:animOne val="branch"/>
          <dgm:animLvl val="lvl"/>
        </dgm:presLayoutVars>
      </dgm:prSet>
      <dgm:spPr/>
    </dgm:pt>
    <dgm:pt modelId="{34A3848E-84DA-4168-AD8F-8228E80C2D3C}" type="pres">
      <dgm:prSet presAssocID="{15EB1379-F78E-4E7B-B879-5A431EA56637}" presName="thickLine" presStyleLbl="alignNode1" presStyleIdx="0" presStyleCnt="4"/>
      <dgm:spPr/>
    </dgm:pt>
    <dgm:pt modelId="{C22A02C0-A50B-4B6E-A600-BA2518B1364A}" type="pres">
      <dgm:prSet presAssocID="{15EB1379-F78E-4E7B-B879-5A431EA56637}" presName="horz1" presStyleCnt="0"/>
      <dgm:spPr/>
    </dgm:pt>
    <dgm:pt modelId="{F2FC38DE-82A0-4F1A-9524-8551F945E7EB}" type="pres">
      <dgm:prSet presAssocID="{15EB1379-F78E-4E7B-B879-5A431EA56637}" presName="tx1" presStyleLbl="revTx" presStyleIdx="0" presStyleCnt="4"/>
      <dgm:spPr/>
    </dgm:pt>
    <dgm:pt modelId="{311C05BE-2001-49B3-80D5-535894A2AAE9}" type="pres">
      <dgm:prSet presAssocID="{15EB1379-F78E-4E7B-B879-5A431EA56637}" presName="vert1" presStyleCnt="0"/>
      <dgm:spPr/>
    </dgm:pt>
    <dgm:pt modelId="{FACCCF9C-DB2E-4144-AC8A-16F0D892BDE3}" type="pres">
      <dgm:prSet presAssocID="{1D096D54-48D5-4F16-9A4E-74F8AB966B7A}" presName="thickLine" presStyleLbl="alignNode1" presStyleIdx="1" presStyleCnt="4"/>
      <dgm:spPr/>
    </dgm:pt>
    <dgm:pt modelId="{75346F57-0E4F-41CB-96E8-857635B06A68}" type="pres">
      <dgm:prSet presAssocID="{1D096D54-48D5-4F16-9A4E-74F8AB966B7A}" presName="horz1" presStyleCnt="0"/>
      <dgm:spPr/>
    </dgm:pt>
    <dgm:pt modelId="{A8FB567B-3F63-461B-9968-6DB26E9894F3}" type="pres">
      <dgm:prSet presAssocID="{1D096D54-48D5-4F16-9A4E-74F8AB966B7A}" presName="tx1" presStyleLbl="revTx" presStyleIdx="1" presStyleCnt="4"/>
      <dgm:spPr/>
    </dgm:pt>
    <dgm:pt modelId="{EA2371A5-1421-4265-93F5-44B5F141635F}" type="pres">
      <dgm:prSet presAssocID="{1D096D54-48D5-4F16-9A4E-74F8AB966B7A}" presName="vert1" presStyleCnt="0"/>
      <dgm:spPr/>
    </dgm:pt>
    <dgm:pt modelId="{4FC7EF7B-3F6A-415A-8D4C-D6A894D8F3D1}" type="pres">
      <dgm:prSet presAssocID="{A169E71B-13A0-476B-AE3E-61CAA54EC0F6}" presName="thickLine" presStyleLbl="alignNode1" presStyleIdx="2" presStyleCnt="4"/>
      <dgm:spPr/>
    </dgm:pt>
    <dgm:pt modelId="{2FF06156-8F5B-4A30-9091-8FF6411501C3}" type="pres">
      <dgm:prSet presAssocID="{A169E71B-13A0-476B-AE3E-61CAA54EC0F6}" presName="horz1" presStyleCnt="0"/>
      <dgm:spPr/>
    </dgm:pt>
    <dgm:pt modelId="{C2225AEE-4924-4382-9B59-209328468EFC}" type="pres">
      <dgm:prSet presAssocID="{A169E71B-13A0-476B-AE3E-61CAA54EC0F6}" presName="tx1" presStyleLbl="revTx" presStyleIdx="2" presStyleCnt="4"/>
      <dgm:spPr/>
    </dgm:pt>
    <dgm:pt modelId="{A4A6F052-D3A6-4774-940B-CF17E2BEFF4A}" type="pres">
      <dgm:prSet presAssocID="{A169E71B-13A0-476B-AE3E-61CAA54EC0F6}" presName="vert1" presStyleCnt="0"/>
      <dgm:spPr/>
    </dgm:pt>
    <dgm:pt modelId="{4DF858B9-BEE9-4864-8D5D-ADF55B10B5F0}" type="pres">
      <dgm:prSet presAssocID="{9C4CB633-5E30-4A2E-A5C2-7CE31D272B2C}" presName="thickLine" presStyleLbl="alignNode1" presStyleIdx="3" presStyleCnt="4"/>
      <dgm:spPr/>
    </dgm:pt>
    <dgm:pt modelId="{A24098F8-5B6B-4B3B-B565-32BEABD64B82}" type="pres">
      <dgm:prSet presAssocID="{9C4CB633-5E30-4A2E-A5C2-7CE31D272B2C}" presName="horz1" presStyleCnt="0"/>
      <dgm:spPr/>
    </dgm:pt>
    <dgm:pt modelId="{F0F09BA0-43AB-4A7D-8D5C-93D457981465}" type="pres">
      <dgm:prSet presAssocID="{9C4CB633-5E30-4A2E-A5C2-7CE31D272B2C}" presName="tx1" presStyleLbl="revTx" presStyleIdx="3" presStyleCnt="4"/>
      <dgm:spPr/>
    </dgm:pt>
    <dgm:pt modelId="{E3395D6F-710A-45BA-B5C9-C6837F45C6FE}" type="pres">
      <dgm:prSet presAssocID="{9C4CB633-5E30-4A2E-A5C2-7CE31D272B2C}" presName="vert1" presStyleCnt="0"/>
      <dgm:spPr/>
    </dgm:pt>
  </dgm:ptLst>
  <dgm:cxnLst>
    <dgm:cxn modelId="{0F14F120-1FCF-4619-A949-B5FE32AF09CA}" srcId="{8203A751-810C-46EE-AFD7-D52D565FDCF5}" destId="{1D096D54-48D5-4F16-9A4E-74F8AB966B7A}" srcOrd="1" destOrd="0" parTransId="{5B9F6D00-AC89-4C47-919F-B96B873A5457}" sibTransId="{C85E7494-DE84-4945-880C-E77315C81AC1}"/>
    <dgm:cxn modelId="{78FABD28-10E9-4955-A363-04EB94700AF4}" type="presOf" srcId="{15EB1379-F78E-4E7B-B879-5A431EA56637}" destId="{F2FC38DE-82A0-4F1A-9524-8551F945E7EB}" srcOrd="0" destOrd="0" presId="urn:microsoft.com/office/officeart/2008/layout/LinedList"/>
    <dgm:cxn modelId="{6D585B30-DEC1-4C03-8F40-80B50B3CD2C5}" type="presOf" srcId="{9C4CB633-5E30-4A2E-A5C2-7CE31D272B2C}" destId="{F0F09BA0-43AB-4A7D-8D5C-93D457981465}" srcOrd="0" destOrd="0" presId="urn:microsoft.com/office/officeart/2008/layout/LinedList"/>
    <dgm:cxn modelId="{D7DBCE44-89EA-43E3-A1DE-24EE530A73A0}" srcId="{8203A751-810C-46EE-AFD7-D52D565FDCF5}" destId="{A169E71B-13A0-476B-AE3E-61CAA54EC0F6}" srcOrd="2" destOrd="0" parTransId="{3496EB06-A990-40C4-9AA8-158C3C2E13C0}" sibTransId="{F336C563-7D27-410F-88B0-3D4F4BF3B769}"/>
    <dgm:cxn modelId="{AC2F114E-36B5-478F-94AB-2118E9AA7BE2}" type="presOf" srcId="{A169E71B-13A0-476B-AE3E-61CAA54EC0F6}" destId="{C2225AEE-4924-4382-9B59-209328468EFC}" srcOrd="0" destOrd="0" presId="urn:microsoft.com/office/officeart/2008/layout/LinedList"/>
    <dgm:cxn modelId="{4A137382-FBB2-4081-B3B0-1D3B42C47DD3}" srcId="{8203A751-810C-46EE-AFD7-D52D565FDCF5}" destId="{15EB1379-F78E-4E7B-B879-5A431EA56637}" srcOrd="0" destOrd="0" parTransId="{D98AE6CB-9E24-4FFE-B085-E4D2DC8FF756}" sibTransId="{8CA1698E-D09D-4E12-B5A1-01DB857C44BD}"/>
    <dgm:cxn modelId="{3413818F-FE24-454D-92A2-6CE89C2116FD}" type="presOf" srcId="{1D096D54-48D5-4F16-9A4E-74F8AB966B7A}" destId="{A8FB567B-3F63-461B-9968-6DB26E9894F3}" srcOrd="0" destOrd="0" presId="urn:microsoft.com/office/officeart/2008/layout/LinedList"/>
    <dgm:cxn modelId="{DB6FBEA0-22CD-4524-BE5E-F160B00E2A30}" type="presOf" srcId="{8203A751-810C-46EE-AFD7-D52D565FDCF5}" destId="{A507BF83-9315-4E3D-BF47-B4CBC728BF16}" srcOrd="0" destOrd="0" presId="urn:microsoft.com/office/officeart/2008/layout/LinedList"/>
    <dgm:cxn modelId="{D908CCCE-1167-484B-A3F2-FB7D8B875AED}" srcId="{8203A751-810C-46EE-AFD7-D52D565FDCF5}" destId="{9C4CB633-5E30-4A2E-A5C2-7CE31D272B2C}" srcOrd="3" destOrd="0" parTransId="{75E2C67A-8CBC-4D47-BE22-5D5AA0272B81}" sibTransId="{CE21003E-878B-4790-A03F-2BE9DECCDD16}"/>
    <dgm:cxn modelId="{ED5C2D89-53F3-44EC-9F41-D60497C46F0E}" type="presParOf" srcId="{A507BF83-9315-4E3D-BF47-B4CBC728BF16}" destId="{34A3848E-84DA-4168-AD8F-8228E80C2D3C}" srcOrd="0" destOrd="0" presId="urn:microsoft.com/office/officeart/2008/layout/LinedList"/>
    <dgm:cxn modelId="{3BCD0978-DE75-4A25-ADCB-AD74DE109FB4}" type="presParOf" srcId="{A507BF83-9315-4E3D-BF47-B4CBC728BF16}" destId="{C22A02C0-A50B-4B6E-A600-BA2518B1364A}" srcOrd="1" destOrd="0" presId="urn:microsoft.com/office/officeart/2008/layout/LinedList"/>
    <dgm:cxn modelId="{FED60AB7-FDEC-4DE1-8BF7-7D63E352B26E}" type="presParOf" srcId="{C22A02C0-A50B-4B6E-A600-BA2518B1364A}" destId="{F2FC38DE-82A0-4F1A-9524-8551F945E7EB}" srcOrd="0" destOrd="0" presId="urn:microsoft.com/office/officeart/2008/layout/LinedList"/>
    <dgm:cxn modelId="{22E26569-28C8-4A5B-9328-4AC5C78CC593}" type="presParOf" srcId="{C22A02C0-A50B-4B6E-A600-BA2518B1364A}" destId="{311C05BE-2001-49B3-80D5-535894A2AAE9}" srcOrd="1" destOrd="0" presId="urn:microsoft.com/office/officeart/2008/layout/LinedList"/>
    <dgm:cxn modelId="{309B9251-4D0A-4816-9096-C918795469E5}" type="presParOf" srcId="{A507BF83-9315-4E3D-BF47-B4CBC728BF16}" destId="{FACCCF9C-DB2E-4144-AC8A-16F0D892BDE3}" srcOrd="2" destOrd="0" presId="urn:microsoft.com/office/officeart/2008/layout/LinedList"/>
    <dgm:cxn modelId="{0873B8F1-D57A-494C-B1D3-6065ABBB9A98}" type="presParOf" srcId="{A507BF83-9315-4E3D-BF47-B4CBC728BF16}" destId="{75346F57-0E4F-41CB-96E8-857635B06A68}" srcOrd="3" destOrd="0" presId="urn:microsoft.com/office/officeart/2008/layout/LinedList"/>
    <dgm:cxn modelId="{9080991C-6726-4528-80CA-572630E51E7A}" type="presParOf" srcId="{75346F57-0E4F-41CB-96E8-857635B06A68}" destId="{A8FB567B-3F63-461B-9968-6DB26E9894F3}" srcOrd="0" destOrd="0" presId="urn:microsoft.com/office/officeart/2008/layout/LinedList"/>
    <dgm:cxn modelId="{27658CDA-77FC-44CF-A206-25BDED9637CE}" type="presParOf" srcId="{75346F57-0E4F-41CB-96E8-857635B06A68}" destId="{EA2371A5-1421-4265-93F5-44B5F141635F}" srcOrd="1" destOrd="0" presId="urn:microsoft.com/office/officeart/2008/layout/LinedList"/>
    <dgm:cxn modelId="{9F2D9196-F919-4E96-8F6B-7DCBB9477B22}" type="presParOf" srcId="{A507BF83-9315-4E3D-BF47-B4CBC728BF16}" destId="{4FC7EF7B-3F6A-415A-8D4C-D6A894D8F3D1}" srcOrd="4" destOrd="0" presId="urn:microsoft.com/office/officeart/2008/layout/LinedList"/>
    <dgm:cxn modelId="{BE20CCB1-F7A1-42D5-B926-7D44A8015822}" type="presParOf" srcId="{A507BF83-9315-4E3D-BF47-B4CBC728BF16}" destId="{2FF06156-8F5B-4A30-9091-8FF6411501C3}" srcOrd="5" destOrd="0" presId="urn:microsoft.com/office/officeart/2008/layout/LinedList"/>
    <dgm:cxn modelId="{F1B43C7B-6E87-4CD7-AADB-4CCB747D2276}" type="presParOf" srcId="{2FF06156-8F5B-4A30-9091-8FF6411501C3}" destId="{C2225AEE-4924-4382-9B59-209328468EFC}" srcOrd="0" destOrd="0" presId="urn:microsoft.com/office/officeart/2008/layout/LinedList"/>
    <dgm:cxn modelId="{F582A17E-B65C-4490-A45F-93E4E7A3AD3A}" type="presParOf" srcId="{2FF06156-8F5B-4A30-9091-8FF6411501C3}" destId="{A4A6F052-D3A6-4774-940B-CF17E2BEFF4A}" srcOrd="1" destOrd="0" presId="urn:microsoft.com/office/officeart/2008/layout/LinedList"/>
    <dgm:cxn modelId="{F51850AE-2B6B-4587-996F-FE36ADCEBC52}" type="presParOf" srcId="{A507BF83-9315-4E3D-BF47-B4CBC728BF16}" destId="{4DF858B9-BEE9-4864-8D5D-ADF55B10B5F0}" srcOrd="6" destOrd="0" presId="urn:microsoft.com/office/officeart/2008/layout/LinedList"/>
    <dgm:cxn modelId="{0BA0FBD9-9B8B-4339-B130-DD345D280B74}" type="presParOf" srcId="{A507BF83-9315-4E3D-BF47-B4CBC728BF16}" destId="{A24098F8-5B6B-4B3B-B565-32BEABD64B82}" srcOrd="7" destOrd="0" presId="urn:microsoft.com/office/officeart/2008/layout/LinedList"/>
    <dgm:cxn modelId="{088E50C6-71D7-45A3-84CB-FC164A5CDF32}" type="presParOf" srcId="{A24098F8-5B6B-4B3B-B565-32BEABD64B82}" destId="{F0F09BA0-43AB-4A7D-8D5C-93D457981465}" srcOrd="0" destOrd="0" presId="urn:microsoft.com/office/officeart/2008/layout/LinedList"/>
    <dgm:cxn modelId="{8A1025A0-9904-490A-9DD6-4112EEB8D4C0}" type="presParOf" srcId="{A24098F8-5B6B-4B3B-B565-32BEABD64B82}" destId="{E3395D6F-710A-45BA-B5C9-C6837F45C6F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D6B7947-5A07-4ADB-B5E0-E29C725B0B6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0B78C93-47D9-4D70-BA0B-A3605E4BB6B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500" b="0" kern="1200">
              <a:latin typeface="Calibri" panose="020F0502020204030204"/>
              <a:ea typeface="+mn-ea"/>
              <a:cs typeface="+mn-cs"/>
            </a:rPr>
            <a:t>Dealers will issue metal plates to Texas buyers at the time of sale </a:t>
          </a:r>
        </a:p>
      </dgm:t>
    </dgm:pt>
    <dgm:pt modelId="{F6C1EF13-7FDF-40E4-B495-D9547B499512}" type="parTrans" cxnId="{A36F1106-9DC0-4D14-91E6-ADB52D5649EB}">
      <dgm:prSet/>
      <dgm:spPr/>
      <dgm:t>
        <a:bodyPr/>
        <a:lstStyle/>
        <a:p>
          <a:endParaRPr lang="en-US" sz="2100"/>
        </a:p>
      </dgm:t>
    </dgm:pt>
    <dgm:pt modelId="{44DA44C7-E1E1-4D9C-8ED7-5E2A8C5AAD28}" type="sibTrans" cxnId="{A36F1106-9DC0-4D14-91E6-ADB52D5649EB}">
      <dgm:prSet/>
      <dgm:spPr/>
      <dgm:t>
        <a:bodyPr/>
        <a:lstStyle/>
        <a:p>
          <a:endParaRPr lang="en-US" sz="2100"/>
        </a:p>
      </dgm:t>
    </dgm:pt>
    <dgm:pt modelId="{E47AC75D-F925-406C-8A09-0E37CD9E67B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500" b="0" kern="1200">
              <a:latin typeface="Calibri" panose="020F0502020204030204"/>
              <a:ea typeface="+mn-ea"/>
              <a:cs typeface="+mn-cs"/>
            </a:rPr>
            <a:t>Non-Texas residents will receive the newly created Out-of-State Temporary License Plate with a 60-day expiration</a:t>
          </a:r>
        </a:p>
      </dgm:t>
    </dgm:pt>
    <dgm:pt modelId="{A7929C83-8CCE-493C-BF90-7341994FA7F2}" type="parTrans" cxnId="{970AA861-42B0-4355-BA36-F37D295155F9}">
      <dgm:prSet/>
      <dgm:spPr/>
      <dgm:t>
        <a:bodyPr/>
        <a:lstStyle/>
        <a:p>
          <a:endParaRPr lang="en-US" sz="2100"/>
        </a:p>
      </dgm:t>
    </dgm:pt>
    <dgm:pt modelId="{FEBF7144-B8D3-492D-B88A-300079E4103C}" type="sibTrans" cxnId="{970AA861-42B0-4355-BA36-F37D295155F9}">
      <dgm:prSet/>
      <dgm:spPr/>
      <dgm:t>
        <a:bodyPr/>
        <a:lstStyle/>
        <a:p>
          <a:endParaRPr lang="en-US" sz="2100"/>
        </a:p>
      </dgm:t>
    </dgm:pt>
    <dgm:pt modelId="{D7A5B5A2-266F-4985-9927-C42F9D2614A0}" type="pres">
      <dgm:prSet presAssocID="{6D6B7947-5A07-4ADB-B5E0-E29C725B0B6F}" presName="root" presStyleCnt="0">
        <dgm:presLayoutVars>
          <dgm:dir/>
          <dgm:resizeHandles val="exact"/>
        </dgm:presLayoutVars>
      </dgm:prSet>
      <dgm:spPr/>
    </dgm:pt>
    <dgm:pt modelId="{B666588B-57D5-4883-B9AC-ECC59320E685}" type="pres">
      <dgm:prSet presAssocID="{70B78C93-47D9-4D70-BA0B-A3605E4BB6B1}" presName="compNode" presStyleCnt="0"/>
      <dgm:spPr/>
    </dgm:pt>
    <dgm:pt modelId="{0339DCE0-22D8-4A2C-A954-F06CD96B5F00}" type="pres">
      <dgm:prSet presAssocID="{70B78C93-47D9-4D70-BA0B-A3605E4BB6B1}" presName="bgRect" presStyleLbl="bgShp" presStyleIdx="0" presStyleCnt="2"/>
      <dgm:spPr/>
    </dgm:pt>
    <dgm:pt modelId="{5C08084A-CDBE-45D5-8481-D64968FF957A}" type="pres">
      <dgm:prSet presAssocID="{70B78C93-47D9-4D70-BA0B-A3605E4BB6B1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AE8F6A4D-40A0-4069-B788-9AAC6AEE1194}" type="pres">
      <dgm:prSet presAssocID="{70B78C93-47D9-4D70-BA0B-A3605E4BB6B1}" presName="spaceRect" presStyleCnt="0"/>
      <dgm:spPr/>
    </dgm:pt>
    <dgm:pt modelId="{ED70DF36-A877-47AE-8F9A-4D64860DDE94}" type="pres">
      <dgm:prSet presAssocID="{70B78C93-47D9-4D70-BA0B-A3605E4BB6B1}" presName="parTx" presStyleLbl="revTx" presStyleIdx="0" presStyleCnt="2">
        <dgm:presLayoutVars>
          <dgm:chMax val="0"/>
          <dgm:chPref val="0"/>
        </dgm:presLayoutVars>
      </dgm:prSet>
      <dgm:spPr/>
    </dgm:pt>
    <dgm:pt modelId="{4F32DD83-E80A-406C-8DB7-2E9F46BB7AF3}" type="pres">
      <dgm:prSet presAssocID="{44DA44C7-E1E1-4D9C-8ED7-5E2A8C5AAD28}" presName="sibTrans" presStyleCnt="0"/>
      <dgm:spPr/>
    </dgm:pt>
    <dgm:pt modelId="{94E364CF-6732-4C86-AE43-9C5318310EAD}" type="pres">
      <dgm:prSet presAssocID="{E47AC75D-F925-406C-8A09-0E37CD9E67B7}" presName="compNode" presStyleCnt="0"/>
      <dgm:spPr/>
    </dgm:pt>
    <dgm:pt modelId="{5BF41A79-21E9-4067-89FE-B2E2635B4F93}" type="pres">
      <dgm:prSet presAssocID="{E47AC75D-F925-406C-8A09-0E37CD9E67B7}" presName="bgRect" presStyleLbl="bgShp" presStyleIdx="1" presStyleCnt="2"/>
      <dgm:spPr/>
    </dgm:pt>
    <dgm:pt modelId="{D01FB4F5-7BA1-411A-B484-712F3F3ECB6D}" type="pres">
      <dgm:prSet presAssocID="{E47AC75D-F925-406C-8A09-0E37CD9E67B7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ad with solid fill"/>
        </a:ext>
      </dgm:extLst>
    </dgm:pt>
    <dgm:pt modelId="{22F4A872-72E9-4CA8-A702-5A571EF3E6CB}" type="pres">
      <dgm:prSet presAssocID="{E47AC75D-F925-406C-8A09-0E37CD9E67B7}" presName="spaceRect" presStyleCnt="0"/>
      <dgm:spPr/>
    </dgm:pt>
    <dgm:pt modelId="{DA9779E0-3DD2-4E0D-8723-692845E5806B}" type="pres">
      <dgm:prSet presAssocID="{E47AC75D-F925-406C-8A09-0E37CD9E67B7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A36F1106-9DC0-4D14-91E6-ADB52D5649EB}" srcId="{6D6B7947-5A07-4ADB-B5E0-E29C725B0B6F}" destId="{70B78C93-47D9-4D70-BA0B-A3605E4BB6B1}" srcOrd="0" destOrd="0" parTransId="{F6C1EF13-7FDF-40E4-B495-D9547B499512}" sibTransId="{44DA44C7-E1E1-4D9C-8ED7-5E2A8C5AAD28}"/>
    <dgm:cxn modelId="{970AA861-42B0-4355-BA36-F37D295155F9}" srcId="{6D6B7947-5A07-4ADB-B5E0-E29C725B0B6F}" destId="{E47AC75D-F925-406C-8A09-0E37CD9E67B7}" srcOrd="1" destOrd="0" parTransId="{A7929C83-8CCE-493C-BF90-7341994FA7F2}" sibTransId="{FEBF7144-B8D3-492D-B88A-300079E4103C}"/>
    <dgm:cxn modelId="{3A16F16F-DB5D-47A2-9814-C1B45B7FA909}" type="presOf" srcId="{6D6B7947-5A07-4ADB-B5E0-E29C725B0B6F}" destId="{D7A5B5A2-266F-4985-9927-C42F9D2614A0}" srcOrd="0" destOrd="0" presId="urn:microsoft.com/office/officeart/2018/2/layout/IconVerticalSolidList"/>
    <dgm:cxn modelId="{9D5200E5-115B-4637-9B7F-FB799153648B}" type="presOf" srcId="{70B78C93-47D9-4D70-BA0B-A3605E4BB6B1}" destId="{ED70DF36-A877-47AE-8F9A-4D64860DDE94}" srcOrd="0" destOrd="0" presId="urn:microsoft.com/office/officeart/2018/2/layout/IconVerticalSolidList"/>
    <dgm:cxn modelId="{8426A6FE-945A-495F-A60A-F9B1C14EA12D}" type="presOf" srcId="{E47AC75D-F925-406C-8A09-0E37CD9E67B7}" destId="{DA9779E0-3DD2-4E0D-8723-692845E5806B}" srcOrd="0" destOrd="0" presId="urn:microsoft.com/office/officeart/2018/2/layout/IconVerticalSolidList"/>
    <dgm:cxn modelId="{0BD65799-2293-4DA6-84D8-0FFE001BA440}" type="presParOf" srcId="{D7A5B5A2-266F-4985-9927-C42F9D2614A0}" destId="{B666588B-57D5-4883-B9AC-ECC59320E685}" srcOrd="0" destOrd="0" presId="urn:microsoft.com/office/officeart/2018/2/layout/IconVerticalSolidList"/>
    <dgm:cxn modelId="{4E16E2A0-F07C-4BD2-8E93-E7283FDDFDDE}" type="presParOf" srcId="{B666588B-57D5-4883-B9AC-ECC59320E685}" destId="{0339DCE0-22D8-4A2C-A954-F06CD96B5F00}" srcOrd="0" destOrd="0" presId="urn:microsoft.com/office/officeart/2018/2/layout/IconVerticalSolidList"/>
    <dgm:cxn modelId="{FBA2DDA9-FA37-43C0-BA69-E294F480D0FE}" type="presParOf" srcId="{B666588B-57D5-4883-B9AC-ECC59320E685}" destId="{5C08084A-CDBE-45D5-8481-D64968FF957A}" srcOrd="1" destOrd="0" presId="urn:microsoft.com/office/officeart/2018/2/layout/IconVerticalSolidList"/>
    <dgm:cxn modelId="{19617A1B-264B-4680-AFE6-0D9F46EFD219}" type="presParOf" srcId="{B666588B-57D5-4883-B9AC-ECC59320E685}" destId="{AE8F6A4D-40A0-4069-B788-9AAC6AEE1194}" srcOrd="2" destOrd="0" presId="urn:microsoft.com/office/officeart/2018/2/layout/IconVerticalSolidList"/>
    <dgm:cxn modelId="{AF77B869-8E5C-49B0-AC25-796A3118D478}" type="presParOf" srcId="{B666588B-57D5-4883-B9AC-ECC59320E685}" destId="{ED70DF36-A877-47AE-8F9A-4D64860DDE94}" srcOrd="3" destOrd="0" presId="urn:microsoft.com/office/officeart/2018/2/layout/IconVerticalSolidList"/>
    <dgm:cxn modelId="{6E6B4AC1-CBCD-4E11-B70D-1D07082DFA0F}" type="presParOf" srcId="{D7A5B5A2-266F-4985-9927-C42F9D2614A0}" destId="{4F32DD83-E80A-406C-8DB7-2E9F46BB7AF3}" srcOrd="1" destOrd="0" presId="urn:microsoft.com/office/officeart/2018/2/layout/IconVerticalSolidList"/>
    <dgm:cxn modelId="{B4CB7A16-ED2B-4C1B-801A-7AA583D7FD9A}" type="presParOf" srcId="{D7A5B5A2-266F-4985-9927-C42F9D2614A0}" destId="{94E364CF-6732-4C86-AE43-9C5318310EAD}" srcOrd="2" destOrd="0" presId="urn:microsoft.com/office/officeart/2018/2/layout/IconVerticalSolidList"/>
    <dgm:cxn modelId="{85B50EDC-3F65-43A8-9CDD-B76E9476FE9E}" type="presParOf" srcId="{94E364CF-6732-4C86-AE43-9C5318310EAD}" destId="{5BF41A79-21E9-4067-89FE-B2E2635B4F93}" srcOrd="0" destOrd="0" presId="urn:microsoft.com/office/officeart/2018/2/layout/IconVerticalSolidList"/>
    <dgm:cxn modelId="{413C8957-E447-4460-B303-FBB65DA69343}" type="presParOf" srcId="{94E364CF-6732-4C86-AE43-9C5318310EAD}" destId="{D01FB4F5-7BA1-411A-B484-712F3F3ECB6D}" srcOrd="1" destOrd="0" presId="urn:microsoft.com/office/officeart/2018/2/layout/IconVerticalSolidList"/>
    <dgm:cxn modelId="{00C3DC51-132A-4B50-B302-FBFC6995D96B}" type="presParOf" srcId="{94E364CF-6732-4C86-AE43-9C5318310EAD}" destId="{22F4A872-72E9-4CA8-A702-5A571EF3E6CB}" srcOrd="2" destOrd="0" presId="urn:microsoft.com/office/officeart/2018/2/layout/IconVerticalSolidList"/>
    <dgm:cxn modelId="{F15B48ED-87BE-4419-8FF7-0F9837D302E1}" type="presParOf" srcId="{94E364CF-6732-4C86-AE43-9C5318310EAD}" destId="{DA9779E0-3DD2-4E0D-8723-692845E5806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62834E2-4E6D-4742-AD4A-2300EB80F06E}" type="doc">
      <dgm:prSet loTypeId="urn:microsoft.com/office/officeart/2005/8/layout/process5" loCatId="process" qsTypeId="urn:microsoft.com/office/officeart/2005/8/quickstyle/simple1" qsCatId="simple" csTypeId="urn:microsoft.com/office/officeart/2005/8/colors/accent0_3" csCatId="mainScheme" phldr="1"/>
      <dgm:spPr/>
    </dgm:pt>
    <dgm:pt modelId="{AAAF2C76-3E70-439B-831B-DF8D62858B8F}">
      <dgm:prSet phldrT="[Text]" custT="1"/>
      <dgm:spPr/>
      <dgm:t>
        <a:bodyPr/>
        <a:lstStyle/>
        <a:p>
          <a:r>
            <a:rPr lang="en-US" sz="1650"/>
            <a:t>Vehicle Purchased</a:t>
          </a:r>
        </a:p>
      </dgm:t>
    </dgm:pt>
    <dgm:pt modelId="{2E2B3252-AE44-4A4C-8313-0FAD51FFEAAA}" type="parTrans" cxnId="{B9C5D29E-E67D-4FD0-BFC2-E07701EF191D}">
      <dgm:prSet/>
      <dgm:spPr/>
      <dgm:t>
        <a:bodyPr/>
        <a:lstStyle/>
        <a:p>
          <a:endParaRPr lang="en-US" sz="1800"/>
        </a:p>
      </dgm:t>
    </dgm:pt>
    <dgm:pt modelId="{937039CC-82CC-482F-ACB4-AE9195582282}" type="sibTrans" cxnId="{B9C5D29E-E67D-4FD0-BFC2-E07701EF191D}">
      <dgm:prSet/>
      <dgm:spPr/>
      <dgm:t>
        <a:bodyPr/>
        <a:lstStyle/>
        <a:p>
          <a:endParaRPr lang="en-US" sz="1800"/>
        </a:p>
      </dgm:t>
    </dgm:pt>
    <dgm:pt modelId="{91D122F3-62E6-4AB4-97C3-6B1A05B6F982}">
      <dgm:prSet phldrT="[Text]" custT="1"/>
      <dgm:spPr/>
      <dgm:t>
        <a:bodyPr/>
        <a:lstStyle/>
        <a:p>
          <a:r>
            <a:rPr lang="en-US" sz="1650"/>
            <a:t>2 General Issued Plates (front and back) assigned to vehicle</a:t>
          </a:r>
        </a:p>
      </dgm:t>
    </dgm:pt>
    <dgm:pt modelId="{DC522829-C0E2-45CE-A422-922CE29ED6A6}" type="sibTrans" cxnId="{7BE67E5E-F975-4E96-BD17-F69126838EF1}">
      <dgm:prSet/>
      <dgm:spPr/>
      <dgm:t>
        <a:bodyPr/>
        <a:lstStyle/>
        <a:p>
          <a:endParaRPr lang="en-US"/>
        </a:p>
      </dgm:t>
    </dgm:pt>
    <dgm:pt modelId="{AAB76958-6804-4C03-9C9C-27B44FB03DCD}" type="parTrans" cxnId="{7BE67E5E-F975-4E96-BD17-F69126838EF1}">
      <dgm:prSet/>
      <dgm:spPr/>
      <dgm:t>
        <a:bodyPr/>
        <a:lstStyle/>
        <a:p>
          <a:endParaRPr lang="en-US"/>
        </a:p>
      </dgm:t>
    </dgm:pt>
    <dgm:pt modelId="{155F4A44-8C68-45AD-A904-C2F7811D4539}">
      <dgm:prSet phldrT="[Text]" custT="1"/>
      <dgm:spPr/>
      <dgm:t>
        <a:bodyPr/>
        <a:lstStyle/>
        <a:p>
          <a:r>
            <a:rPr lang="en-US" sz="1650"/>
            <a:t>Customer leaves</a:t>
          </a:r>
        </a:p>
      </dgm:t>
    </dgm:pt>
    <dgm:pt modelId="{C4EFE8BD-D4E8-4939-A0C4-1699FF21027E}" type="sibTrans" cxnId="{2D0A974F-4E7A-42F6-BEBF-4D749F1D117A}">
      <dgm:prSet/>
      <dgm:spPr/>
      <dgm:t>
        <a:bodyPr/>
        <a:lstStyle/>
        <a:p>
          <a:endParaRPr lang="en-US"/>
        </a:p>
      </dgm:t>
    </dgm:pt>
    <dgm:pt modelId="{6291CB2A-4658-4E66-8171-416F7DB00292}" type="parTrans" cxnId="{2D0A974F-4E7A-42F6-BEBF-4D749F1D117A}">
      <dgm:prSet/>
      <dgm:spPr/>
      <dgm:t>
        <a:bodyPr/>
        <a:lstStyle/>
        <a:p>
          <a:endParaRPr lang="en-US"/>
        </a:p>
      </dgm:t>
    </dgm:pt>
    <dgm:pt modelId="{BB43E364-D6CD-4DD5-B13D-FF90CF9144D9}">
      <dgm:prSet phldrT="[Text]" custT="1"/>
      <dgm:spPr/>
      <dgm:t>
        <a:bodyPr/>
        <a:lstStyle/>
        <a:p>
          <a:r>
            <a:rPr lang="en-US" sz="1650"/>
            <a:t>Customer must keep buyer’s receipt in glove compartment</a:t>
          </a:r>
        </a:p>
      </dgm:t>
    </dgm:pt>
    <dgm:pt modelId="{51182F76-34F5-4989-BD7A-CED62FE28521}" type="sibTrans" cxnId="{4BA21387-5611-4702-8497-8D17E92C7E3F}">
      <dgm:prSet/>
      <dgm:spPr/>
      <dgm:t>
        <a:bodyPr/>
        <a:lstStyle/>
        <a:p>
          <a:endParaRPr lang="en-US"/>
        </a:p>
      </dgm:t>
    </dgm:pt>
    <dgm:pt modelId="{41773736-3828-46D9-A020-3B892A5200D4}" type="parTrans" cxnId="{4BA21387-5611-4702-8497-8D17E92C7E3F}">
      <dgm:prSet/>
      <dgm:spPr/>
      <dgm:t>
        <a:bodyPr/>
        <a:lstStyle/>
        <a:p>
          <a:endParaRPr lang="en-US"/>
        </a:p>
      </dgm:t>
    </dgm:pt>
    <dgm:pt modelId="{B6B977E8-A411-4A20-B162-8288D0353DD7}">
      <dgm:prSet phldrT="[Text]" custT="1"/>
      <dgm:spPr/>
      <dgm:t>
        <a:bodyPr/>
        <a:lstStyle/>
        <a:p>
          <a:r>
            <a:rPr lang="en-US" sz="1650"/>
            <a:t>Title application is submitted via webDEALER</a:t>
          </a:r>
        </a:p>
      </dgm:t>
    </dgm:pt>
    <dgm:pt modelId="{4EE6271B-F692-4F02-8807-796F86495E11}" type="sibTrans" cxnId="{5BD16B1C-A7DE-4979-8259-1B6F7CDA8CA0}">
      <dgm:prSet/>
      <dgm:spPr/>
      <dgm:t>
        <a:bodyPr/>
        <a:lstStyle/>
        <a:p>
          <a:endParaRPr lang="en-US"/>
        </a:p>
      </dgm:t>
    </dgm:pt>
    <dgm:pt modelId="{4CA27CBF-8B8B-476B-B1DF-B977946476B7}" type="parTrans" cxnId="{5BD16B1C-A7DE-4979-8259-1B6F7CDA8CA0}">
      <dgm:prSet/>
      <dgm:spPr/>
      <dgm:t>
        <a:bodyPr/>
        <a:lstStyle/>
        <a:p>
          <a:endParaRPr lang="en-US"/>
        </a:p>
      </dgm:t>
    </dgm:pt>
    <dgm:pt modelId="{7B23F58C-C88B-4AFF-9C6E-BDFC7CA67A3F}">
      <dgm:prSet phldrT="[Text]" custT="1"/>
      <dgm:spPr/>
      <dgm:t>
        <a:bodyPr/>
        <a:lstStyle/>
        <a:p>
          <a:r>
            <a:rPr lang="en-US" sz="1650"/>
            <a:t>County reviews the application</a:t>
          </a:r>
        </a:p>
      </dgm:t>
    </dgm:pt>
    <dgm:pt modelId="{65DE5E6A-BB7B-4B12-B65F-C090C28760FA}" type="sibTrans" cxnId="{28D029CB-241B-49F9-B21C-4485B4DDB9CA}">
      <dgm:prSet/>
      <dgm:spPr/>
      <dgm:t>
        <a:bodyPr/>
        <a:lstStyle/>
        <a:p>
          <a:endParaRPr lang="en-US"/>
        </a:p>
      </dgm:t>
    </dgm:pt>
    <dgm:pt modelId="{2F113139-4940-46F2-9915-654D84EAB7E6}" type="parTrans" cxnId="{28D029CB-241B-49F9-B21C-4485B4DDB9CA}">
      <dgm:prSet/>
      <dgm:spPr/>
      <dgm:t>
        <a:bodyPr/>
        <a:lstStyle/>
        <a:p>
          <a:endParaRPr lang="en-US"/>
        </a:p>
      </dgm:t>
    </dgm:pt>
    <dgm:pt modelId="{B5E3B9B2-9CAA-416D-AE72-7822A291FF39}">
      <dgm:prSet phldrT="[Text]" custT="1"/>
      <dgm:spPr/>
      <dgm:t>
        <a:bodyPr/>
        <a:lstStyle/>
        <a:p>
          <a:r>
            <a:rPr lang="en-US" sz="1650"/>
            <a:t>Sticker Issued</a:t>
          </a:r>
        </a:p>
      </dgm:t>
    </dgm:pt>
    <dgm:pt modelId="{B6AF82B4-AD2D-4CA0-90E5-45050847933F}" type="sibTrans" cxnId="{73EEBC78-D911-4A20-9091-79B9D3667E09}">
      <dgm:prSet/>
      <dgm:spPr/>
      <dgm:t>
        <a:bodyPr/>
        <a:lstStyle/>
        <a:p>
          <a:endParaRPr lang="en-US"/>
        </a:p>
      </dgm:t>
    </dgm:pt>
    <dgm:pt modelId="{3CC913EE-BE98-4C7B-A91C-D16550E4201F}" type="parTrans" cxnId="{73EEBC78-D911-4A20-9091-79B9D3667E09}">
      <dgm:prSet/>
      <dgm:spPr/>
      <dgm:t>
        <a:bodyPr/>
        <a:lstStyle/>
        <a:p>
          <a:endParaRPr lang="en-US"/>
        </a:p>
      </dgm:t>
    </dgm:pt>
    <dgm:pt modelId="{B966A0FA-3F2E-4ABE-BD1E-98D927395483}">
      <dgm:prSet phldrT="[Text]" custT="1"/>
      <dgm:spPr/>
      <dgm:t>
        <a:bodyPr/>
        <a:lstStyle/>
        <a:p>
          <a:r>
            <a:rPr lang="en-US" sz="1650"/>
            <a:t>Dealer coordinates with county</a:t>
          </a:r>
        </a:p>
      </dgm:t>
    </dgm:pt>
    <dgm:pt modelId="{44C12A13-506E-4201-BCA5-20A593D867F9}" type="sibTrans" cxnId="{2A37194F-8EDA-49B3-99A4-2A78C16131AD}">
      <dgm:prSet/>
      <dgm:spPr/>
      <dgm:t>
        <a:bodyPr/>
        <a:lstStyle/>
        <a:p>
          <a:endParaRPr lang="en-US"/>
        </a:p>
      </dgm:t>
    </dgm:pt>
    <dgm:pt modelId="{FF055E9B-13FE-4E0E-AB74-81A7EB81E9E7}" type="parTrans" cxnId="{2A37194F-8EDA-49B3-99A4-2A78C16131AD}">
      <dgm:prSet/>
      <dgm:spPr/>
      <dgm:t>
        <a:bodyPr/>
        <a:lstStyle/>
        <a:p>
          <a:endParaRPr lang="en-US"/>
        </a:p>
      </dgm:t>
    </dgm:pt>
    <dgm:pt modelId="{A74802CB-F23B-4174-B642-818D75E063F2}">
      <dgm:prSet phldrT="[Text]" custT="1"/>
      <dgm:spPr/>
      <dgm:t>
        <a:bodyPr/>
        <a:lstStyle/>
        <a:p>
          <a:r>
            <a:rPr lang="en-US" sz="1650"/>
            <a:t>Sticker provided to customer</a:t>
          </a:r>
        </a:p>
      </dgm:t>
    </dgm:pt>
    <dgm:pt modelId="{4AADB44C-7F57-4BB0-919C-940843E29E77}" type="sibTrans" cxnId="{95363603-67C7-40B9-8CA3-1F321C1582F2}">
      <dgm:prSet/>
      <dgm:spPr/>
      <dgm:t>
        <a:bodyPr/>
        <a:lstStyle/>
        <a:p>
          <a:endParaRPr lang="en-US"/>
        </a:p>
      </dgm:t>
    </dgm:pt>
    <dgm:pt modelId="{5E8BB12E-D4E1-4ABA-BA9F-613C232C8092}" type="parTrans" cxnId="{95363603-67C7-40B9-8CA3-1F321C1582F2}">
      <dgm:prSet/>
      <dgm:spPr/>
      <dgm:t>
        <a:bodyPr/>
        <a:lstStyle/>
        <a:p>
          <a:endParaRPr lang="en-US"/>
        </a:p>
      </dgm:t>
    </dgm:pt>
    <dgm:pt modelId="{E119695A-E57E-4960-A438-1AB219E7458B}">
      <dgm:prSet phldrT="[Text]" custT="1"/>
      <dgm:spPr>
        <a:solidFill>
          <a:srgbClr val="C00000"/>
        </a:solidFill>
      </dgm:spPr>
      <dgm:t>
        <a:bodyPr/>
        <a:lstStyle/>
        <a:p>
          <a:r>
            <a:rPr lang="en-US" sz="1650"/>
            <a:t>Vehicle will be on street w/o registration insignia</a:t>
          </a:r>
        </a:p>
      </dgm:t>
    </dgm:pt>
    <dgm:pt modelId="{777E72BB-BE91-46CF-B365-BC2397808B54}" type="parTrans" cxnId="{4F6FF40B-4FE5-4769-86F2-A1825F96BD9C}">
      <dgm:prSet/>
      <dgm:spPr/>
      <dgm:t>
        <a:bodyPr/>
        <a:lstStyle/>
        <a:p>
          <a:endParaRPr lang="en-US"/>
        </a:p>
      </dgm:t>
    </dgm:pt>
    <dgm:pt modelId="{99B0952F-7810-4F80-8466-F4B8833AF759}" type="sibTrans" cxnId="{4F6FF40B-4FE5-4769-86F2-A1825F96BD9C}">
      <dgm:prSet/>
      <dgm:spPr/>
      <dgm:t>
        <a:bodyPr/>
        <a:lstStyle/>
        <a:p>
          <a:endParaRPr lang="en-US"/>
        </a:p>
      </dgm:t>
    </dgm:pt>
    <dgm:pt modelId="{1174F85B-FF42-44FC-97CE-A1AE3CFCBFFB}" type="pres">
      <dgm:prSet presAssocID="{A62834E2-4E6D-4742-AD4A-2300EB80F06E}" presName="diagram" presStyleCnt="0">
        <dgm:presLayoutVars>
          <dgm:dir/>
          <dgm:resizeHandles val="exact"/>
        </dgm:presLayoutVars>
      </dgm:prSet>
      <dgm:spPr/>
    </dgm:pt>
    <dgm:pt modelId="{A3706D18-C857-4AC6-9418-36E088670D74}" type="pres">
      <dgm:prSet presAssocID="{AAAF2C76-3E70-439B-831B-DF8D62858B8F}" presName="node" presStyleLbl="node1" presStyleIdx="0" presStyleCnt="10">
        <dgm:presLayoutVars>
          <dgm:bulletEnabled val="1"/>
        </dgm:presLayoutVars>
      </dgm:prSet>
      <dgm:spPr/>
    </dgm:pt>
    <dgm:pt modelId="{CA9EF511-803C-4BF5-9831-EF96DC5A827A}" type="pres">
      <dgm:prSet presAssocID="{937039CC-82CC-482F-ACB4-AE9195582282}" presName="sibTrans" presStyleLbl="sibTrans2D1" presStyleIdx="0" presStyleCnt="9"/>
      <dgm:spPr/>
    </dgm:pt>
    <dgm:pt modelId="{75B2CE00-D269-4534-8325-9517188FCDEA}" type="pres">
      <dgm:prSet presAssocID="{937039CC-82CC-482F-ACB4-AE9195582282}" presName="connectorText" presStyleLbl="sibTrans2D1" presStyleIdx="0" presStyleCnt="9"/>
      <dgm:spPr/>
    </dgm:pt>
    <dgm:pt modelId="{A9003F7E-C954-4FE1-B727-6A437A25B069}" type="pres">
      <dgm:prSet presAssocID="{91D122F3-62E6-4AB4-97C3-6B1A05B6F982}" presName="node" presStyleLbl="node1" presStyleIdx="1" presStyleCnt="10">
        <dgm:presLayoutVars>
          <dgm:bulletEnabled val="1"/>
        </dgm:presLayoutVars>
      </dgm:prSet>
      <dgm:spPr/>
    </dgm:pt>
    <dgm:pt modelId="{4D094F2F-3E3C-4642-B387-CBC4D1A80432}" type="pres">
      <dgm:prSet presAssocID="{DC522829-C0E2-45CE-A422-922CE29ED6A6}" presName="sibTrans" presStyleLbl="sibTrans2D1" presStyleIdx="1" presStyleCnt="9"/>
      <dgm:spPr/>
    </dgm:pt>
    <dgm:pt modelId="{3E2D0AB5-0D93-4A09-87BE-410C02DBA75B}" type="pres">
      <dgm:prSet presAssocID="{DC522829-C0E2-45CE-A422-922CE29ED6A6}" presName="connectorText" presStyleLbl="sibTrans2D1" presStyleIdx="1" presStyleCnt="9"/>
      <dgm:spPr/>
    </dgm:pt>
    <dgm:pt modelId="{90B560A2-5C36-4871-AB81-E1780060B249}" type="pres">
      <dgm:prSet presAssocID="{155F4A44-8C68-45AD-A904-C2F7811D4539}" presName="node" presStyleLbl="node1" presStyleIdx="2" presStyleCnt="10">
        <dgm:presLayoutVars>
          <dgm:bulletEnabled val="1"/>
        </dgm:presLayoutVars>
      </dgm:prSet>
      <dgm:spPr/>
    </dgm:pt>
    <dgm:pt modelId="{10A27C28-7028-4B30-B2D2-C17FD590844A}" type="pres">
      <dgm:prSet presAssocID="{C4EFE8BD-D4E8-4939-A0C4-1699FF21027E}" presName="sibTrans" presStyleLbl="sibTrans2D1" presStyleIdx="2" presStyleCnt="9"/>
      <dgm:spPr/>
    </dgm:pt>
    <dgm:pt modelId="{B5A72C3B-C230-4EAB-9B55-8200E3680812}" type="pres">
      <dgm:prSet presAssocID="{C4EFE8BD-D4E8-4939-A0C4-1699FF21027E}" presName="connectorText" presStyleLbl="sibTrans2D1" presStyleIdx="2" presStyleCnt="9"/>
      <dgm:spPr/>
    </dgm:pt>
    <dgm:pt modelId="{DFA3005A-7B1B-4A95-80E2-45C7231906C3}" type="pres">
      <dgm:prSet presAssocID="{E119695A-E57E-4960-A438-1AB219E7458B}" presName="node" presStyleLbl="node1" presStyleIdx="3" presStyleCnt="10">
        <dgm:presLayoutVars>
          <dgm:bulletEnabled val="1"/>
        </dgm:presLayoutVars>
      </dgm:prSet>
      <dgm:spPr/>
    </dgm:pt>
    <dgm:pt modelId="{B145AD3B-8CCA-4EEC-86EA-6B70417D901D}" type="pres">
      <dgm:prSet presAssocID="{99B0952F-7810-4F80-8466-F4B8833AF759}" presName="sibTrans" presStyleLbl="sibTrans2D1" presStyleIdx="3" presStyleCnt="9"/>
      <dgm:spPr/>
    </dgm:pt>
    <dgm:pt modelId="{B1389F3C-8464-44C7-8CFE-A758761B081F}" type="pres">
      <dgm:prSet presAssocID="{99B0952F-7810-4F80-8466-F4B8833AF759}" presName="connectorText" presStyleLbl="sibTrans2D1" presStyleIdx="3" presStyleCnt="9"/>
      <dgm:spPr/>
    </dgm:pt>
    <dgm:pt modelId="{3CEE1AB8-B70E-4E64-85E8-3C96BFA8C1E8}" type="pres">
      <dgm:prSet presAssocID="{BB43E364-D6CD-4DD5-B13D-FF90CF9144D9}" presName="node" presStyleLbl="node1" presStyleIdx="4" presStyleCnt="10">
        <dgm:presLayoutVars>
          <dgm:bulletEnabled val="1"/>
        </dgm:presLayoutVars>
      </dgm:prSet>
      <dgm:spPr/>
    </dgm:pt>
    <dgm:pt modelId="{E275593F-CC03-4E09-A6FD-E29C77590AE8}" type="pres">
      <dgm:prSet presAssocID="{51182F76-34F5-4989-BD7A-CED62FE28521}" presName="sibTrans" presStyleLbl="sibTrans2D1" presStyleIdx="4" presStyleCnt="9"/>
      <dgm:spPr/>
    </dgm:pt>
    <dgm:pt modelId="{6C7FA307-3B86-4A2D-AD2B-9D8E5968072E}" type="pres">
      <dgm:prSet presAssocID="{51182F76-34F5-4989-BD7A-CED62FE28521}" presName="connectorText" presStyleLbl="sibTrans2D1" presStyleIdx="4" presStyleCnt="9"/>
      <dgm:spPr/>
    </dgm:pt>
    <dgm:pt modelId="{A97E6A0F-3138-46D1-B036-429974D7C19D}" type="pres">
      <dgm:prSet presAssocID="{B6B977E8-A411-4A20-B162-8288D0353DD7}" presName="node" presStyleLbl="node1" presStyleIdx="5" presStyleCnt="10">
        <dgm:presLayoutVars>
          <dgm:bulletEnabled val="1"/>
        </dgm:presLayoutVars>
      </dgm:prSet>
      <dgm:spPr/>
    </dgm:pt>
    <dgm:pt modelId="{916E2ABE-ADAA-4A30-B5FF-D4E8453C43E1}" type="pres">
      <dgm:prSet presAssocID="{4EE6271B-F692-4F02-8807-796F86495E11}" presName="sibTrans" presStyleLbl="sibTrans2D1" presStyleIdx="5" presStyleCnt="9"/>
      <dgm:spPr/>
    </dgm:pt>
    <dgm:pt modelId="{EF083A53-9C0C-446F-A5A2-F268DEC44806}" type="pres">
      <dgm:prSet presAssocID="{4EE6271B-F692-4F02-8807-796F86495E11}" presName="connectorText" presStyleLbl="sibTrans2D1" presStyleIdx="5" presStyleCnt="9"/>
      <dgm:spPr/>
    </dgm:pt>
    <dgm:pt modelId="{E6873D0B-39EF-4617-9640-4D37C4D749A7}" type="pres">
      <dgm:prSet presAssocID="{7B23F58C-C88B-4AFF-9C6E-BDFC7CA67A3F}" presName="node" presStyleLbl="node1" presStyleIdx="6" presStyleCnt="10">
        <dgm:presLayoutVars>
          <dgm:bulletEnabled val="1"/>
        </dgm:presLayoutVars>
      </dgm:prSet>
      <dgm:spPr/>
    </dgm:pt>
    <dgm:pt modelId="{0970E305-219C-4C35-A31E-68C5506D8F5A}" type="pres">
      <dgm:prSet presAssocID="{65DE5E6A-BB7B-4B12-B65F-C090C28760FA}" presName="sibTrans" presStyleLbl="sibTrans2D1" presStyleIdx="6" presStyleCnt="9"/>
      <dgm:spPr/>
    </dgm:pt>
    <dgm:pt modelId="{3736C074-1386-4BCE-951E-3FA636B5A31D}" type="pres">
      <dgm:prSet presAssocID="{65DE5E6A-BB7B-4B12-B65F-C090C28760FA}" presName="connectorText" presStyleLbl="sibTrans2D1" presStyleIdx="6" presStyleCnt="9"/>
      <dgm:spPr/>
    </dgm:pt>
    <dgm:pt modelId="{A64FBFC4-28ED-4B86-97D0-ACFE9F3FE81B}" type="pres">
      <dgm:prSet presAssocID="{B5E3B9B2-9CAA-416D-AE72-7822A291FF39}" presName="node" presStyleLbl="node1" presStyleIdx="7" presStyleCnt="10">
        <dgm:presLayoutVars>
          <dgm:bulletEnabled val="1"/>
        </dgm:presLayoutVars>
      </dgm:prSet>
      <dgm:spPr/>
    </dgm:pt>
    <dgm:pt modelId="{F74D21A2-14D1-49C3-AC87-B90FBFD8C1F9}" type="pres">
      <dgm:prSet presAssocID="{B6AF82B4-AD2D-4CA0-90E5-45050847933F}" presName="sibTrans" presStyleLbl="sibTrans2D1" presStyleIdx="7" presStyleCnt="9"/>
      <dgm:spPr/>
    </dgm:pt>
    <dgm:pt modelId="{557966B7-FBAC-4464-89DC-A08A39F43FBB}" type="pres">
      <dgm:prSet presAssocID="{B6AF82B4-AD2D-4CA0-90E5-45050847933F}" presName="connectorText" presStyleLbl="sibTrans2D1" presStyleIdx="7" presStyleCnt="9"/>
      <dgm:spPr/>
    </dgm:pt>
    <dgm:pt modelId="{A35A8B67-B330-4394-B9A7-C5147B2D94FF}" type="pres">
      <dgm:prSet presAssocID="{B966A0FA-3F2E-4ABE-BD1E-98D927395483}" presName="node" presStyleLbl="node1" presStyleIdx="8" presStyleCnt="10">
        <dgm:presLayoutVars>
          <dgm:bulletEnabled val="1"/>
        </dgm:presLayoutVars>
      </dgm:prSet>
      <dgm:spPr/>
    </dgm:pt>
    <dgm:pt modelId="{3025F252-9681-4936-90D1-8A9E7546DEC8}" type="pres">
      <dgm:prSet presAssocID="{44C12A13-506E-4201-BCA5-20A593D867F9}" presName="sibTrans" presStyleLbl="sibTrans2D1" presStyleIdx="8" presStyleCnt="9"/>
      <dgm:spPr/>
    </dgm:pt>
    <dgm:pt modelId="{7C732F3E-0491-4242-B3F6-D744CA10142F}" type="pres">
      <dgm:prSet presAssocID="{44C12A13-506E-4201-BCA5-20A593D867F9}" presName="connectorText" presStyleLbl="sibTrans2D1" presStyleIdx="8" presStyleCnt="9"/>
      <dgm:spPr/>
    </dgm:pt>
    <dgm:pt modelId="{99E426BE-9240-4A7C-A042-AB10BF6F9C20}" type="pres">
      <dgm:prSet presAssocID="{A74802CB-F23B-4174-B642-818D75E063F2}" presName="node" presStyleLbl="node1" presStyleIdx="9" presStyleCnt="10">
        <dgm:presLayoutVars>
          <dgm:bulletEnabled val="1"/>
        </dgm:presLayoutVars>
      </dgm:prSet>
      <dgm:spPr/>
    </dgm:pt>
  </dgm:ptLst>
  <dgm:cxnLst>
    <dgm:cxn modelId="{95E68702-A69D-40E0-8E26-BF91FE1E429A}" type="presOf" srcId="{7B23F58C-C88B-4AFF-9C6E-BDFC7CA67A3F}" destId="{E6873D0B-39EF-4617-9640-4D37C4D749A7}" srcOrd="0" destOrd="0" presId="urn:microsoft.com/office/officeart/2005/8/layout/process5"/>
    <dgm:cxn modelId="{95363603-67C7-40B9-8CA3-1F321C1582F2}" srcId="{A62834E2-4E6D-4742-AD4A-2300EB80F06E}" destId="{A74802CB-F23B-4174-B642-818D75E063F2}" srcOrd="9" destOrd="0" parTransId="{5E8BB12E-D4E1-4ABA-BA9F-613C232C8092}" sibTransId="{4AADB44C-7F57-4BB0-919C-940843E29E77}"/>
    <dgm:cxn modelId="{4F6FF40B-4FE5-4769-86F2-A1825F96BD9C}" srcId="{A62834E2-4E6D-4742-AD4A-2300EB80F06E}" destId="{E119695A-E57E-4960-A438-1AB219E7458B}" srcOrd="3" destOrd="0" parTransId="{777E72BB-BE91-46CF-B365-BC2397808B54}" sibTransId="{99B0952F-7810-4F80-8466-F4B8833AF759}"/>
    <dgm:cxn modelId="{50B5780C-5174-49A1-A936-E79D84B9BFCB}" type="presOf" srcId="{99B0952F-7810-4F80-8466-F4B8833AF759}" destId="{B1389F3C-8464-44C7-8CFE-A758761B081F}" srcOrd="1" destOrd="0" presId="urn:microsoft.com/office/officeart/2005/8/layout/process5"/>
    <dgm:cxn modelId="{76784C12-5E33-46E0-B87A-CCEAA031B4D7}" type="presOf" srcId="{51182F76-34F5-4989-BD7A-CED62FE28521}" destId="{E275593F-CC03-4E09-A6FD-E29C77590AE8}" srcOrd="0" destOrd="0" presId="urn:microsoft.com/office/officeart/2005/8/layout/process5"/>
    <dgm:cxn modelId="{5BD16B1C-A7DE-4979-8259-1B6F7CDA8CA0}" srcId="{A62834E2-4E6D-4742-AD4A-2300EB80F06E}" destId="{B6B977E8-A411-4A20-B162-8288D0353DD7}" srcOrd="5" destOrd="0" parTransId="{4CA27CBF-8B8B-476B-B1DF-B977946476B7}" sibTransId="{4EE6271B-F692-4F02-8807-796F86495E11}"/>
    <dgm:cxn modelId="{FBDA3B20-6DB1-42C1-9705-FC5FF3289164}" type="presOf" srcId="{DC522829-C0E2-45CE-A422-922CE29ED6A6}" destId="{3E2D0AB5-0D93-4A09-87BE-410C02DBA75B}" srcOrd="1" destOrd="0" presId="urn:microsoft.com/office/officeart/2005/8/layout/process5"/>
    <dgm:cxn modelId="{0F0C9D20-3025-49F5-946E-C929855CE31B}" type="presOf" srcId="{4EE6271B-F692-4F02-8807-796F86495E11}" destId="{EF083A53-9C0C-446F-A5A2-F268DEC44806}" srcOrd="1" destOrd="0" presId="urn:microsoft.com/office/officeart/2005/8/layout/process5"/>
    <dgm:cxn modelId="{398D8423-007C-47E1-962E-CF01CBA29E07}" type="presOf" srcId="{65DE5E6A-BB7B-4B12-B65F-C090C28760FA}" destId="{3736C074-1386-4BCE-951E-3FA636B5A31D}" srcOrd="1" destOrd="0" presId="urn:microsoft.com/office/officeart/2005/8/layout/process5"/>
    <dgm:cxn modelId="{7088EB23-F933-4057-BD33-D6A522D7D2FE}" type="presOf" srcId="{B5E3B9B2-9CAA-416D-AE72-7822A291FF39}" destId="{A64FBFC4-28ED-4B86-97D0-ACFE9F3FE81B}" srcOrd="0" destOrd="0" presId="urn:microsoft.com/office/officeart/2005/8/layout/process5"/>
    <dgm:cxn modelId="{F633DC24-AC28-4900-AE78-07ACA9DDB7A0}" type="presOf" srcId="{A62834E2-4E6D-4742-AD4A-2300EB80F06E}" destId="{1174F85B-FF42-44FC-97CE-A1AE3CFCBFFB}" srcOrd="0" destOrd="0" presId="urn:microsoft.com/office/officeart/2005/8/layout/process5"/>
    <dgm:cxn modelId="{68D1132D-9B6E-4E04-8BA5-82191E852B98}" type="presOf" srcId="{51182F76-34F5-4989-BD7A-CED62FE28521}" destId="{6C7FA307-3B86-4A2D-AD2B-9D8E5968072E}" srcOrd="1" destOrd="0" presId="urn:microsoft.com/office/officeart/2005/8/layout/process5"/>
    <dgm:cxn modelId="{6EDB8C35-8386-4DB0-BBAE-3BB167B3F3AD}" type="presOf" srcId="{A74802CB-F23B-4174-B642-818D75E063F2}" destId="{99E426BE-9240-4A7C-A042-AB10BF6F9C20}" srcOrd="0" destOrd="0" presId="urn:microsoft.com/office/officeart/2005/8/layout/process5"/>
    <dgm:cxn modelId="{7BE67E5E-F975-4E96-BD17-F69126838EF1}" srcId="{A62834E2-4E6D-4742-AD4A-2300EB80F06E}" destId="{91D122F3-62E6-4AB4-97C3-6B1A05B6F982}" srcOrd="1" destOrd="0" parTransId="{AAB76958-6804-4C03-9C9C-27B44FB03DCD}" sibTransId="{DC522829-C0E2-45CE-A422-922CE29ED6A6}"/>
    <dgm:cxn modelId="{6DB74167-3222-406B-9EAA-2E5847641651}" type="presOf" srcId="{99B0952F-7810-4F80-8466-F4B8833AF759}" destId="{B145AD3B-8CCA-4EEC-86EA-6B70417D901D}" srcOrd="0" destOrd="0" presId="urn:microsoft.com/office/officeart/2005/8/layout/process5"/>
    <dgm:cxn modelId="{A9E5E968-1AC2-4500-9886-8FA01691A194}" type="presOf" srcId="{65DE5E6A-BB7B-4B12-B65F-C090C28760FA}" destId="{0970E305-219C-4C35-A31E-68C5506D8F5A}" srcOrd="0" destOrd="0" presId="urn:microsoft.com/office/officeart/2005/8/layout/process5"/>
    <dgm:cxn modelId="{2A37194F-8EDA-49B3-99A4-2A78C16131AD}" srcId="{A62834E2-4E6D-4742-AD4A-2300EB80F06E}" destId="{B966A0FA-3F2E-4ABE-BD1E-98D927395483}" srcOrd="8" destOrd="0" parTransId="{FF055E9B-13FE-4E0E-AB74-81A7EB81E9E7}" sibTransId="{44C12A13-506E-4201-BCA5-20A593D867F9}"/>
    <dgm:cxn modelId="{2D0A974F-4E7A-42F6-BEBF-4D749F1D117A}" srcId="{A62834E2-4E6D-4742-AD4A-2300EB80F06E}" destId="{155F4A44-8C68-45AD-A904-C2F7811D4539}" srcOrd="2" destOrd="0" parTransId="{6291CB2A-4658-4E66-8171-416F7DB00292}" sibTransId="{C4EFE8BD-D4E8-4939-A0C4-1699FF21027E}"/>
    <dgm:cxn modelId="{73EEBC78-D911-4A20-9091-79B9D3667E09}" srcId="{A62834E2-4E6D-4742-AD4A-2300EB80F06E}" destId="{B5E3B9B2-9CAA-416D-AE72-7822A291FF39}" srcOrd="7" destOrd="0" parTransId="{3CC913EE-BE98-4C7B-A91C-D16550E4201F}" sibTransId="{B6AF82B4-AD2D-4CA0-90E5-45050847933F}"/>
    <dgm:cxn modelId="{E3C4B67C-1864-4642-B415-802F0E1281D2}" type="presOf" srcId="{C4EFE8BD-D4E8-4939-A0C4-1699FF21027E}" destId="{B5A72C3B-C230-4EAB-9B55-8200E3680812}" srcOrd="1" destOrd="0" presId="urn:microsoft.com/office/officeart/2005/8/layout/process5"/>
    <dgm:cxn modelId="{BB13C583-6A7F-4B34-94B2-C7D3CD4A5A30}" type="presOf" srcId="{E119695A-E57E-4960-A438-1AB219E7458B}" destId="{DFA3005A-7B1B-4A95-80E2-45C7231906C3}" srcOrd="0" destOrd="0" presId="urn:microsoft.com/office/officeart/2005/8/layout/process5"/>
    <dgm:cxn modelId="{7C81B785-43F2-4FBF-8DEE-25B0A88E58CC}" type="presOf" srcId="{B6B977E8-A411-4A20-B162-8288D0353DD7}" destId="{A97E6A0F-3138-46D1-B036-429974D7C19D}" srcOrd="0" destOrd="0" presId="urn:microsoft.com/office/officeart/2005/8/layout/process5"/>
    <dgm:cxn modelId="{4BA21387-5611-4702-8497-8D17E92C7E3F}" srcId="{A62834E2-4E6D-4742-AD4A-2300EB80F06E}" destId="{BB43E364-D6CD-4DD5-B13D-FF90CF9144D9}" srcOrd="4" destOrd="0" parTransId="{41773736-3828-46D9-A020-3B892A5200D4}" sibTransId="{51182F76-34F5-4989-BD7A-CED62FE28521}"/>
    <dgm:cxn modelId="{B9C5D29E-E67D-4FD0-BFC2-E07701EF191D}" srcId="{A62834E2-4E6D-4742-AD4A-2300EB80F06E}" destId="{AAAF2C76-3E70-439B-831B-DF8D62858B8F}" srcOrd="0" destOrd="0" parTransId="{2E2B3252-AE44-4A4C-8313-0FAD51FFEAAA}" sibTransId="{937039CC-82CC-482F-ACB4-AE9195582282}"/>
    <dgm:cxn modelId="{1B8869A4-447D-4656-86E1-5619BF52ED1D}" type="presOf" srcId="{B966A0FA-3F2E-4ABE-BD1E-98D927395483}" destId="{A35A8B67-B330-4394-B9A7-C5147B2D94FF}" srcOrd="0" destOrd="0" presId="urn:microsoft.com/office/officeart/2005/8/layout/process5"/>
    <dgm:cxn modelId="{CE8B27B9-1693-4630-B8DD-510843422F01}" type="presOf" srcId="{155F4A44-8C68-45AD-A904-C2F7811D4539}" destId="{90B560A2-5C36-4871-AB81-E1780060B249}" srcOrd="0" destOrd="0" presId="urn:microsoft.com/office/officeart/2005/8/layout/process5"/>
    <dgm:cxn modelId="{0464D5C4-9B07-44CC-9672-E896F3B5742F}" type="presOf" srcId="{B6AF82B4-AD2D-4CA0-90E5-45050847933F}" destId="{F74D21A2-14D1-49C3-AC87-B90FBFD8C1F9}" srcOrd="0" destOrd="0" presId="urn:microsoft.com/office/officeart/2005/8/layout/process5"/>
    <dgm:cxn modelId="{380DAAC6-2601-43E9-9E87-6FBD459753A5}" type="presOf" srcId="{44C12A13-506E-4201-BCA5-20A593D867F9}" destId="{3025F252-9681-4936-90D1-8A9E7546DEC8}" srcOrd="0" destOrd="0" presId="urn:microsoft.com/office/officeart/2005/8/layout/process5"/>
    <dgm:cxn modelId="{BA73BACA-6420-42CE-9B86-21C4629C042B}" type="presOf" srcId="{937039CC-82CC-482F-ACB4-AE9195582282}" destId="{75B2CE00-D269-4534-8325-9517188FCDEA}" srcOrd="1" destOrd="0" presId="urn:microsoft.com/office/officeart/2005/8/layout/process5"/>
    <dgm:cxn modelId="{28D029CB-241B-49F9-B21C-4485B4DDB9CA}" srcId="{A62834E2-4E6D-4742-AD4A-2300EB80F06E}" destId="{7B23F58C-C88B-4AFF-9C6E-BDFC7CA67A3F}" srcOrd="6" destOrd="0" parTransId="{2F113139-4940-46F2-9915-654D84EAB7E6}" sibTransId="{65DE5E6A-BB7B-4B12-B65F-C090C28760FA}"/>
    <dgm:cxn modelId="{007687CD-4CE5-4E8B-BBD5-1CCB8DA711C6}" type="presOf" srcId="{91D122F3-62E6-4AB4-97C3-6B1A05B6F982}" destId="{A9003F7E-C954-4FE1-B727-6A437A25B069}" srcOrd="0" destOrd="0" presId="urn:microsoft.com/office/officeart/2005/8/layout/process5"/>
    <dgm:cxn modelId="{7A1BC2CF-D0D8-4E10-843F-731F29280EAE}" type="presOf" srcId="{AAAF2C76-3E70-439B-831B-DF8D62858B8F}" destId="{A3706D18-C857-4AC6-9418-36E088670D74}" srcOrd="0" destOrd="0" presId="urn:microsoft.com/office/officeart/2005/8/layout/process5"/>
    <dgm:cxn modelId="{CF7633D0-5CC0-4665-8D58-52DFA3523A1A}" type="presOf" srcId="{B6AF82B4-AD2D-4CA0-90E5-45050847933F}" destId="{557966B7-FBAC-4464-89DC-A08A39F43FBB}" srcOrd="1" destOrd="0" presId="urn:microsoft.com/office/officeart/2005/8/layout/process5"/>
    <dgm:cxn modelId="{7B6E77DB-0442-40EE-8B12-FF4D6433A7BA}" type="presOf" srcId="{44C12A13-506E-4201-BCA5-20A593D867F9}" destId="{7C732F3E-0491-4242-B3F6-D744CA10142F}" srcOrd="1" destOrd="0" presId="urn:microsoft.com/office/officeart/2005/8/layout/process5"/>
    <dgm:cxn modelId="{F4C476DF-FF41-4598-88C2-463CCA3C36BD}" type="presOf" srcId="{C4EFE8BD-D4E8-4939-A0C4-1699FF21027E}" destId="{10A27C28-7028-4B30-B2D2-C17FD590844A}" srcOrd="0" destOrd="0" presId="urn:microsoft.com/office/officeart/2005/8/layout/process5"/>
    <dgm:cxn modelId="{8A4E0FF0-A942-40F7-8B18-D9EF304746D4}" type="presOf" srcId="{DC522829-C0E2-45CE-A422-922CE29ED6A6}" destId="{4D094F2F-3E3C-4642-B387-CBC4D1A80432}" srcOrd="0" destOrd="0" presId="urn:microsoft.com/office/officeart/2005/8/layout/process5"/>
    <dgm:cxn modelId="{0EDE14F0-BDDF-4CF3-A9D1-015D00A009FA}" type="presOf" srcId="{4EE6271B-F692-4F02-8807-796F86495E11}" destId="{916E2ABE-ADAA-4A30-B5FF-D4E8453C43E1}" srcOrd="0" destOrd="0" presId="urn:microsoft.com/office/officeart/2005/8/layout/process5"/>
    <dgm:cxn modelId="{DCBBC6F4-FE62-40BD-BB09-59676CA98AC8}" type="presOf" srcId="{BB43E364-D6CD-4DD5-B13D-FF90CF9144D9}" destId="{3CEE1AB8-B70E-4E64-85E8-3C96BFA8C1E8}" srcOrd="0" destOrd="0" presId="urn:microsoft.com/office/officeart/2005/8/layout/process5"/>
    <dgm:cxn modelId="{F653B5F9-1A6C-49E6-B48D-BBA2841ED949}" type="presOf" srcId="{937039CC-82CC-482F-ACB4-AE9195582282}" destId="{CA9EF511-803C-4BF5-9831-EF96DC5A827A}" srcOrd="0" destOrd="0" presId="urn:microsoft.com/office/officeart/2005/8/layout/process5"/>
    <dgm:cxn modelId="{E7491858-4C50-4318-A253-2C35E9D5FCE5}" type="presParOf" srcId="{1174F85B-FF42-44FC-97CE-A1AE3CFCBFFB}" destId="{A3706D18-C857-4AC6-9418-36E088670D74}" srcOrd="0" destOrd="0" presId="urn:microsoft.com/office/officeart/2005/8/layout/process5"/>
    <dgm:cxn modelId="{8678A332-E673-4E10-BBCA-337E7E7C66DB}" type="presParOf" srcId="{1174F85B-FF42-44FC-97CE-A1AE3CFCBFFB}" destId="{CA9EF511-803C-4BF5-9831-EF96DC5A827A}" srcOrd="1" destOrd="0" presId="urn:microsoft.com/office/officeart/2005/8/layout/process5"/>
    <dgm:cxn modelId="{B9E9DBCE-56F1-420B-A1DF-654601516C61}" type="presParOf" srcId="{CA9EF511-803C-4BF5-9831-EF96DC5A827A}" destId="{75B2CE00-D269-4534-8325-9517188FCDEA}" srcOrd="0" destOrd="0" presId="urn:microsoft.com/office/officeart/2005/8/layout/process5"/>
    <dgm:cxn modelId="{6270AA53-A190-4674-A566-58ECF07EB95C}" type="presParOf" srcId="{1174F85B-FF42-44FC-97CE-A1AE3CFCBFFB}" destId="{A9003F7E-C954-4FE1-B727-6A437A25B069}" srcOrd="2" destOrd="0" presId="urn:microsoft.com/office/officeart/2005/8/layout/process5"/>
    <dgm:cxn modelId="{91BF6474-DC9E-4928-B9E2-D7F21DC2F6D6}" type="presParOf" srcId="{1174F85B-FF42-44FC-97CE-A1AE3CFCBFFB}" destId="{4D094F2F-3E3C-4642-B387-CBC4D1A80432}" srcOrd="3" destOrd="0" presId="urn:microsoft.com/office/officeart/2005/8/layout/process5"/>
    <dgm:cxn modelId="{CBD8AD3F-8FD5-4CC9-B3FA-084CC2272A5D}" type="presParOf" srcId="{4D094F2F-3E3C-4642-B387-CBC4D1A80432}" destId="{3E2D0AB5-0D93-4A09-87BE-410C02DBA75B}" srcOrd="0" destOrd="0" presId="urn:microsoft.com/office/officeart/2005/8/layout/process5"/>
    <dgm:cxn modelId="{BD63362A-D0C8-470F-8DDF-F5141F17B09C}" type="presParOf" srcId="{1174F85B-FF42-44FC-97CE-A1AE3CFCBFFB}" destId="{90B560A2-5C36-4871-AB81-E1780060B249}" srcOrd="4" destOrd="0" presId="urn:microsoft.com/office/officeart/2005/8/layout/process5"/>
    <dgm:cxn modelId="{D5168839-DCAB-44FE-8A59-845B72FB1623}" type="presParOf" srcId="{1174F85B-FF42-44FC-97CE-A1AE3CFCBFFB}" destId="{10A27C28-7028-4B30-B2D2-C17FD590844A}" srcOrd="5" destOrd="0" presId="urn:microsoft.com/office/officeart/2005/8/layout/process5"/>
    <dgm:cxn modelId="{5BDABA55-49FF-4432-BA6B-7E34CDE3287C}" type="presParOf" srcId="{10A27C28-7028-4B30-B2D2-C17FD590844A}" destId="{B5A72C3B-C230-4EAB-9B55-8200E3680812}" srcOrd="0" destOrd="0" presId="urn:microsoft.com/office/officeart/2005/8/layout/process5"/>
    <dgm:cxn modelId="{52A7EE2D-B712-4EA5-A048-1756C6F350B1}" type="presParOf" srcId="{1174F85B-FF42-44FC-97CE-A1AE3CFCBFFB}" destId="{DFA3005A-7B1B-4A95-80E2-45C7231906C3}" srcOrd="6" destOrd="0" presId="urn:microsoft.com/office/officeart/2005/8/layout/process5"/>
    <dgm:cxn modelId="{CB742E67-1187-41C3-AEAE-EF60FC6D0C50}" type="presParOf" srcId="{1174F85B-FF42-44FC-97CE-A1AE3CFCBFFB}" destId="{B145AD3B-8CCA-4EEC-86EA-6B70417D901D}" srcOrd="7" destOrd="0" presId="urn:microsoft.com/office/officeart/2005/8/layout/process5"/>
    <dgm:cxn modelId="{D6E8192B-48A9-4ABB-9999-323B375372ED}" type="presParOf" srcId="{B145AD3B-8CCA-4EEC-86EA-6B70417D901D}" destId="{B1389F3C-8464-44C7-8CFE-A758761B081F}" srcOrd="0" destOrd="0" presId="urn:microsoft.com/office/officeart/2005/8/layout/process5"/>
    <dgm:cxn modelId="{084F1122-817B-4EB2-B8FE-8107F9D0AA81}" type="presParOf" srcId="{1174F85B-FF42-44FC-97CE-A1AE3CFCBFFB}" destId="{3CEE1AB8-B70E-4E64-85E8-3C96BFA8C1E8}" srcOrd="8" destOrd="0" presId="urn:microsoft.com/office/officeart/2005/8/layout/process5"/>
    <dgm:cxn modelId="{41073323-1FE6-44E2-AF13-8FB275C302D1}" type="presParOf" srcId="{1174F85B-FF42-44FC-97CE-A1AE3CFCBFFB}" destId="{E275593F-CC03-4E09-A6FD-E29C77590AE8}" srcOrd="9" destOrd="0" presId="urn:microsoft.com/office/officeart/2005/8/layout/process5"/>
    <dgm:cxn modelId="{3B1992C9-8641-4B15-A087-CBE3F0F11495}" type="presParOf" srcId="{E275593F-CC03-4E09-A6FD-E29C77590AE8}" destId="{6C7FA307-3B86-4A2D-AD2B-9D8E5968072E}" srcOrd="0" destOrd="0" presId="urn:microsoft.com/office/officeart/2005/8/layout/process5"/>
    <dgm:cxn modelId="{8CE80206-3E41-4101-9FC7-C6D5CA187D16}" type="presParOf" srcId="{1174F85B-FF42-44FC-97CE-A1AE3CFCBFFB}" destId="{A97E6A0F-3138-46D1-B036-429974D7C19D}" srcOrd="10" destOrd="0" presId="urn:microsoft.com/office/officeart/2005/8/layout/process5"/>
    <dgm:cxn modelId="{A4E52E79-D2E7-402C-93C9-38865B7E47C6}" type="presParOf" srcId="{1174F85B-FF42-44FC-97CE-A1AE3CFCBFFB}" destId="{916E2ABE-ADAA-4A30-B5FF-D4E8453C43E1}" srcOrd="11" destOrd="0" presId="urn:microsoft.com/office/officeart/2005/8/layout/process5"/>
    <dgm:cxn modelId="{A43B50FE-B321-4D67-AC50-A90215FC3906}" type="presParOf" srcId="{916E2ABE-ADAA-4A30-B5FF-D4E8453C43E1}" destId="{EF083A53-9C0C-446F-A5A2-F268DEC44806}" srcOrd="0" destOrd="0" presId="urn:microsoft.com/office/officeart/2005/8/layout/process5"/>
    <dgm:cxn modelId="{14DD2EE4-8612-42A8-ADEC-D03D6A488FF1}" type="presParOf" srcId="{1174F85B-FF42-44FC-97CE-A1AE3CFCBFFB}" destId="{E6873D0B-39EF-4617-9640-4D37C4D749A7}" srcOrd="12" destOrd="0" presId="urn:microsoft.com/office/officeart/2005/8/layout/process5"/>
    <dgm:cxn modelId="{BAB71BE3-4D04-48FB-AF2C-1F94A8C843D2}" type="presParOf" srcId="{1174F85B-FF42-44FC-97CE-A1AE3CFCBFFB}" destId="{0970E305-219C-4C35-A31E-68C5506D8F5A}" srcOrd="13" destOrd="0" presId="urn:microsoft.com/office/officeart/2005/8/layout/process5"/>
    <dgm:cxn modelId="{CEB9634E-9D80-4E01-8D2B-9D7BCBA39FB8}" type="presParOf" srcId="{0970E305-219C-4C35-A31E-68C5506D8F5A}" destId="{3736C074-1386-4BCE-951E-3FA636B5A31D}" srcOrd="0" destOrd="0" presId="urn:microsoft.com/office/officeart/2005/8/layout/process5"/>
    <dgm:cxn modelId="{1A550118-12F5-449C-9DC0-5EC8EB7B3F35}" type="presParOf" srcId="{1174F85B-FF42-44FC-97CE-A1AE3CFCBFFB}" destId="{A64FBFC4-28ED-4B86-97D0-ACFE9F3FE81B}" srcOrd="14" destOrd="0" presId="urn:microsoft.com/office/officeart/2005/8/layout/process5"/>
    <dgm:cxn modelId="{9E478C53-DBDB-4C5C-A204-CD1F23ACF821}" type="presParOf" srcId="{1174F85B-FF42-44FC-97CE-A1AE3CFCBFFB}" destId="{F74D21A2-14D1-49C3-AC87-B90FBFD8C1F9}" srcOrd="15" destOrd="0" presId="urn:microsoft.com/office/officeart/2005/8/layout/process5"/>
    <dgm:cxn modelId="{F580480B-A09D-4F19-A787-8D278EBAE7D7}" type="presParOf" srcId="{F74D21A2-14D1-49C3-AC87-B90FBFD8C1F9}" destId="{557966B7-FBAC-4464-89DC-A08A39F43FBB}" srcOrd="0" destOrd="0" presId="urn:microsoft.com/office/officeart/2005/8/layout/process5"/>
    <dgm:cxn modelId="{CFF666AB-0198-4DE7-A3AB-08B36A337E2C}" type="presParOf" srcId="{1174F85B-FF42-44FC-97CE-A1AE3CFCBFFB}" destId="{A35A8B67-B330-4394-B9A7-C5147B2D94FF}" srcOrd="16" destOrd="0" presId="urn:microsoft.com/office/officeart/2005/8/layout/process5"/>
    <dgm:cxn modelId="{4FEA434E-5BE9-4903-9C55-107E3390C1E3}" type="presParOf" srcId="{1174F85B-FF42-44FC-97CE-A1AE3CFCBFFB}" destId="{3025F252-9681-4936-90D1-8A9E7546DEC8}" srcOrd="17" destOrd="0" presId="urn:microsoft.com/office/officeart/2005/8/layout/process5"/>
    <dgm:cxn modelId="{882C8102-069A-4D6A-816E-5818C61F7413}" type="presParOf" srcId="{3025F252-9681-4936-90D1-8A9E7546DEC8}" destId="{7C732F3E-0491-4242-B3F6-D744CA10142F}" srcOrd="0" destOrd="0" presId="urn:microsoft.com/office/officeart/2005/8/layout/process5"/>
    <dgm:cxn modelId="{4566E389-A130-405A-991E-5F7B982FFC6F}" type="presParOf" srcId="{1174F85B-FF42-44FC-97CE-A1AE3CFCBFFB}" destId="{99E426BE-9240-4A7C-A042-AB10BF6F9C20}" srcOrd="1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62834E2-4E6D-4742-AD4A-2300EB80F06E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51EE607B-07AB-43F5-BBC4-A0134479B512}">
      <dgm:prSet phldrT="[Text]" custT="1"/>
      <dgm:spPr/>
      <dgm:t>
        <a:bodyPr/>
        <a:lstStyle/>
        <a:p>
          <a:r>
            <a:rPr lang="en-US" sz="1800"/>
            <a:t>Customer trades in vehicle</a:t>
          </a:r>
        </a:p>
      </dgm:t>
    </dgm:pt>
    <dgm:pt modelId="{CA61FF05-A142-493A-A7F6-65A02F0914ED}" type="parTrans" cxnId="{1F6CAD0B-34BB-454D-AD63-F2D0E92A38A1}">
      <dgm:prSet/>
      <dgm:spPr/>
      <dgm:t>
        <a:bodyPr/>
        <a:lstStyle/>
        <a:p>
          <a:endParaRPr lang="en-US" sz="1800"/>
        </a:p>
      </dgm:t>
    </dgm:pt>
    <dgm:pt modelId="{55EFC19A-F2AB-4982-A203-1C9F031F4B49}" type="sibTrans" cxnId="{1F6CAD0B-34BB-454D-AD63-F2D0E92A38A1}">
      <dgm:prSet custT="1"/>
      <dgm:spPr/>
      <dgm:t>
        <a:bodyPr/>
        <a:lstStyle/>
        <a:p>
          <a:endParaRPr lang="en-US" sz="1600"/>
        </a:p>
      </dgm:t>
    </dgm:pt>
    <dgm:pt modelId="{C4F53AE1-2E7F-46DA-A6A1-8E64DD5CC9CE}">
      <dgm:prSet phldrT="[Text]" custT="1"/>
      <dgm:spPr/>
      <dgm:t>
        <a:bodyPr/>
        <a:lstStyle/>
        <a:p>
          <a:r>
            <a:rPr lang="en-US" sz="1800"/>
            <a:t>Traded in Vehicle is sold </a:t>
          </a:r>
        </a:p>
      </dgm:t>
    </dgm:pt>
    <dgm:pt modelId="{61A117DE-0BA2-4806-94B3-6B8EDF3F3633}" type="parTrans" cxnId="{0EA9C13F-29CC-4DDC-89E1-DDA196E1319C}">
      <dgm:prSet/>
      <dgm:spPr/>
      <dgm:t>
        <a:bodyPr/>
        <a:lstStyle/>
        <a:p>
          <a:endParaRPr lang="en-US" sz="1800"/>
        </a:p>
      </dgm:t>
    </dgm:pt>
    <dgm:pt modelId="{D253A77E-ECA1-44C8-B1DE-C0C8B3C42E1E}" type="sibTrans" cxnId="{0EA9C13F-29CC-4DDC-89E1-DDA196E1319C}">
      <dgm:prSet custT="1"/>
      <dgm:spPr/>
      <dgm:t>
        <a:bodyPr/>
        <a:lstStyle/>
        <a:p>
          <a:endParaRPr lang="en-US" sz="1600"/>
        </a:p>
      </dgm:t>
    </dgm:pt>
    <dgm:pt modelId="{CFC0D1A6-AD65-4A69-A758-DAEC70F3F719}">
      <dgm:prSet phldrT="[Text]" custT="1"/>
      <dgm:spPr/>
      <dgm:t>
        <a:bodyPr/>
        <a:lstStyle/>
        <a:p>
          <a:r>
            <a:rPr lang="en-US" sz="1800"/>
            <a:t>Customer leaves</a:t>
          </a:r>
        </a:p>
      </dgm:t>
    </dgm:pt>
    <dgm:pt modelId="{FEF16F00-C980-4A55-A708-DD50A0CBFD09}" type="parTrans" cxnId="{51AD2AB2-FB5C-4754-B99F-68988CAED3A4}">
      <dgm:prSet/>
      <dgm:spPr/>
      <dgm:t>
        <a:bodyPr/>
        <a:lstStyle/>
        <a:p>
          <a:endParaRPr lang="en-US" sz="1800"/>
        </a:p>
      </dgm:t>
    </dgm:pt>
    <dgm:pt modelId="{3BA205DE-D0F0-4898-9ECB-5FF74FDD8A77}" type="sibTrans" cxnId="{51AD2AB2-FB5C-4754-B99F-68988CAED3A4}">
      <dgm:prSet custT="1"/>
      <dgm:spPr/>
      <dgm:t>
        <a:bodyPr/>
        <a:lstStyle/>
        <a:p>
          <a:endParaRPr lang="en-US" sz="1600"/>
        </a:p>
      </dgm:t>
    </dgm:pt>
    <dgm:pt modelId="{C892F46F-8867-408F-989E-D25D6BFDC233}">
      <dgm:prSet phldrT="[Text]" custT="1"/>
      <dgm:spPr/>
      <dgm:t>
        <a:bodyPr/>
        <a:lstStyle/>
        <a:p>
          <a:r>
            <a:rPr lang="en-US" sz="1800" dirty="0" err="1"/>
            <a:t>ePLATE</a:t>
          </a:r>
          <a:r>
            <a:rPr lang="en-US" sz="1800" dirty="0"/>
            <a:t> assignment</a:t>
          </a:r>
        </a:p>
      </dgm:t>
    </dgm:pt>
    <dgm:pt modelId="{4049BB52-7602-4162-B0DD-195B61C9A5BA}" type="parTrans" cxnId="{B21F947D-96D1-4573-A909-22E66ED8E962}">
      <dgm:prSet/>
      <dgm:spPr/>
      <dgm:t>
        <a:bodyPr/>
        <a:lstStyle/>
        <a:p>
          <a:endParaRPr lang="en-US" sz="1800"/>
        </a:p>
      </dgm:t>
    </dgm:pt>
    <dgm:pt modelId="{6C39D7BB-18C9-44EE-8EAA-661B0E9C75D8}" type="sibTrans" cxnId="{B21F947D-96D1-4573-A909-22E66ED8E962}">
      <dgm:prSet custT="1"/>
      <dgm:spPr/>
      <dgm:t>
        <a:bodyPr/>
        <a:lstStyle/>
        <a:p>
          <a:endParaRPr lang="en-US" sz="1600"/>
        </a:p>
      </dgm:t>
    </dgm:pt>
    <dgm:pt modelId="{538AA32B-B639-4AEC-B736-AB4CB1154235}">
      <dgm:prSet phldrT="[Text]"/>
      <dgm:spPr/>
      <dgm:t>
        <a:bodyPr/>
        <a:lstStyle/>
        <a:p>
          <a:r>
            <a:rPr lang="en-US"/>
            <a:t>Title application is submitted via webDEALER</a:t>
          </a:r>
        </a:p>
      </dgm:t>
    </dgm:pt>
    <dgm:pt modelId="{A091AA5F-C680-45C1-8AF0-B29965627FB6}" type="parTrans" cxnId="{651453C7-CBAD-4CD5-96D5-46B5D5ABC00B}">
      <dgm:prSet/>
      <dgm:spPr/>
      <dgm:t>
        <a:bodyPr/>
        <a:lstStyle/>
        <a:p>
          <a:endParaRPr lang="en-US"/>
        </a:p>
      </dgm:t>
    </dgm:pt>
    <dgm:pt modelId="{53FD9785-A2E5-486D-BED8-222846B6E15D}" type="sibTrans" cxnId="{651453C7-CBAD-4CD5-96D5-46B5D5ABC00B}">
      <dgm:prSet/>
      <dgm:spPr/>
      <dgm:t>
        <a:bodyPr/>
        <a:lstStyle/>
        <a:p>
          <a:endParaRPr lang="en-US"/>
        </a:p>
      </dgm:t>
    </dgm:pt>
    <dgm:pt modelId="{FD2FB449-E257-48CA-B2CA-0C8D7944E3F4}">
      <dgm:prSet phldrT="[Text]"/>
      <dgm:spPr/>
      <dgm:t>
        <a:bodyPr/>
        <a:lstStyle/>
        <a:p>
          <a:r>
            <a:rPr lang="en-US"/>
            <a:t>County reviews the application</a:t>
          </a:r>
        </a:p>
      </dgm:t>
    </dgm:pt>
    <dgm:pt modelId="{40851EE1-B693-4A31-9168-D85EF94FD449}" type="parTrans" cxnId="{E8B65F67-64C8-4F46-ACE5-EFC119543A2C}">
      <dgm:prSet/>
      <dgm:spPr/>
      <dgm:t>
        <a:bodyPr/>
        <a:lstStyle/>
        <a:p>
          <a:endParaRPr lang="en-US"/>
        </a:p>
      </dgm:t>
    </dgm:pt>
    <dgm:pt modelId="{0F3276AB-2953-476C-860A-DDC9ED0F147A}" type="sibTrans" cxnId="{E8B65F67-64C8-4F46-ACE5-EFC119543A2C}">
      <dgm:prSet/>
      <dgm:spPr/>
      <dgm:t>
        <a:bodyPr/>
        <a:lstStyle/>
        <a:p>
          <a:endParaRPr lang="en-US"/>
        </a:p>
      </dgm:t>
    </dgm:pt>
    <dgm:pt modelId="{BB74E18C-DD1B-4182-AEC1-03F97C172F23}">
      <dgm:prSet phldrT="[Text]"/>
      <dgm:spPr/>
      <dgm:t>
        <a:bodyPr/>
        <a:lstStyle/>
        <a:p>
          <a:r>
            <a:rPr lang="en-US"/>
            <a:t>Sticker Issued</a:t>
          </a:r>
        </a:p>
      </dgm:t>
    </dgm:pt>
    <dgm:pt modelId="{A5C69C29-26E9-4D90-88C4-D39ABF10C8E5}" type="parTrans" cxnId="{D9C54B80-D5F1-409C-ACF9-5D49D81615F2}">
      <dgm:prSet/>
      <dgm:spPr/>
      <dgm:t>
        <a:bodyPr/>
        <a:lstStyle/>
        <a:p>
          <a:endParaRPr lang="en-US"/>
        </a:p>
      </dgm:t>
    </dgm:pt>
    <dgm:pt modelId="{B9235361-E021-40B3-AE0D-EFF85F7B7AD4}" type="sibTrans" cxnId="{D9C54B80-D5F1-409C-ACF9-5D49D81615F2}">
      <dgm:prSet/>
      <dgm:spPr/>
      <dgm:t>
        <a:bodyPr/>
        <a:lstStyle/>
        <a:p>
          <a:endParaRPr lang="en-US"/>
        </a:p>
      </dgm:t>
    </dgm:pt>
    <dgm:pt modelId="{42CE3781-ADFA-401A-A91B-CDC4CB0FC071}">
      <dgm:prSet phldrT="[Text]"/>
      <dgm:spPr/>
      <dgm:t>
        <a:bodyPr/>
        <a:lstStyle/>
        <a:p>
          <a:r>
            <a:rPr lang="en-US"/>
            <a:t>Dealer coordinates with county</a:t>
          </a:r>
        </a:p>
      </dgm:t>
    </dgm:pt>
    <dgm:pt modelId="{C1EF835F-E5D4-4148-9306-08BB07FE4A86}" type="parTrans" cxnId="{0927A7E3-A1BC-4190-8D22-1B87F2015174}">
      <dgm:prSet/>
      <dgm:spPr/>
      <dgm:t>
        <a:bodyPr/>
        <a:lstStyle/>
        <a:p>
          <a:endParaRPr lang="en-US"/>
        </a:p>
      </dgm:t>
    </dgm:pt>
    <dgm:pt modelId="{A7F35B57-B93C-4F1D-9FCE-5694446AC833}" type="sibTrans" cxnId="{0927A7E3-A1BC-4190-8D22-1B87F2015174}">
      <dgm:prSet/>
      <dgm:spPr/>
      <dgm:t>
        <a:bodyPr/>
        <a:lstStyle/>
        <a:p>
          <a:endParaRPr lang="en-US"/>
        </a:p>
      </dgm:t>
    </dgm:pt>
    <dgm:pt modelId="{419A2088-E049-4C5D-B3F3-C3D6B1E654DF}">
      <dgm:prSet phldrT="[Text]"/>
      <dgm:spPr/>
      <dgm:t>
        <a:bodyPr/>
        <a:lstStyle/>
        <a:p>
          <a:r>
            <a:rPr lang="en-US"/>
            <a:t>Sticker provided to customer</a:t>
          </a:r>
        </a:p>
      </dgm:t>
    </dgm:pt>
    <dgm:pt modelId="{01ACF4F6-1686-4307-87BC-DAB206884B62}" type="parTrans" cxnId="{E360D91C-50FF-43D0-BC7A-3804E37DCD50}">
      <dgm:prSet/>
      <dgm:spPr/>
      <dgm:t>
        <a:bodyPr/>
        <a:lstStyle/>
        <a:p>
          <a:endParaRPr lang="en-US"/>
        </a:p>
      </dgm:t>
    </dgm:pt>
    <dgm:pt modelId="{728129DF-C523-4522-BDC1-9D494A7F3E9A}" type="sibTrans" cxnId="{E360D91C-50FF-43D0-BC7A-3804E37DCD50}">
      <dgm:prSet/>
      <dgm:spPr/>
      <dgm:t>
        <a:bodyPr/>
        <a:lstStyle/>
        <a:p>
          <a:endParaRPr lang="en-US"/>
        </a:p>
      </dgm:t>
    </dgm:pt>
    <dgm:pt modelId="{242806F7-1DBB-4DA7-B0B5-3584BD67DE90}">
      <dgm:prSet phldrT="[Text]" custT="1"/>
      <dgm:spPr>
        <a:solidFill>
          <a:srgbClr val="C00000"/>
        </a:solidFill>
      </dgm:spPr>
      <dgm:t>
        <a:bodyPr/>
        <a:lstStyle/>
        <a:p>
          <a:r>
            <a:rPr lang="en-US" sz="1800"/>
            <a:t>Vehicle will be on street w/o registration insignia</a:t>
          </a:r>
        </a:p>
      </dgm:t>
    </dgm:pt>
    <dgm:pt modelId="{07A5FD87-936F-4A13-8D54-8C82379236EB}" type="parTrans" cxnId="{1819EA9A-2374-4581-BC97-85AB5F91FB7C}">
      <dgm:prSet/>
      <dgm:spPr/>
      <dgm:t>
        <a:bodyPr/>
        <a:lstStyle/>
        <a:p>
          <a:endParaRPr lang="en-US"/>
        </a:p>
      </dgm:t>
    </dgm:pt>
    <dgm:pt modelId="{626968BF-15DE-45C2-A336-6AC0B76388B0}" type="sibTrans" cxnId="{1819EA9A-2374-4581-BC97-85AB5F91FB7C}">
      <dgm:prSet/>
      <dgm:spPr/>
      <dgm:t>
        <a:bodyPr/>
        <a:lstStyle/>
        <a:p>
          <a:endParaRPr lang="en-US"/>
        </a:p>
      </dgm:t>
    </dgm:pt>
    <dgm:pt modelId="{11DF2016-4B5D-435A-A4D0-8E9C6401FE76}">
      <dgm:prSet phldrT="[Text]" custT="1"/>
      <dgm:spPr/>
      <dgm:t>
        <a:bodyPr/>
        <a:lstStyle/>
        <a:p>
          <a:r>
            <a:rPr lang="en-US" sz="1800"/>
            <a:t>General Issue Plates put on the vehicle</a:t>
          </a:r>
        </a:p>
      </dgm:t>
    </dgm:pt>
    <dgm:pt modelId="{84141420-5D99-4608-88DB-3FEBE1C2C59F}" type="sibTrans" cxnId="{584EB72F-8939-4114-9D79-7189093B4F86}">
      <dgm:prSet custT="1"/>
      <dgm:spPr/>
      <dgm:t>
        <a:bodyPr/>
        <a:lstStyle/>
        <a:p>
          <a:endParaRPr lang="en-US" sz="1600"/>
        </a:p>
      </dgm:t>
    </dgm:pt>
    <dgm:pt modelId="{5191C8F0-897D-447D-BE88-C5FA93C29100}" type="parTrans" cxnId="{584EB72F-8939-4114-9D79-7189093B4F86}">
      <dgm:prSet/>
      <dgm:spPr/>
      <dgm:t>
        <a:bodyPr/>
        <a:lstStyle/>
        <a:p>
          <a:endParaRPr lang="en-US" sz="1800"/>
        </a:p>
      </dgm:t>
    </dgm:pt>
    <dgm:pt modelId="{D66815D9-BE9D-48E3-876A-29116A9324EE}">
      <dgm:prSet phldrT="[Text]" custT="1"/>
      <dgm:spPr/>
      <dgm:t>
        <a:bodyPr/>
        <a:lstStyle/>
        <a:p>
          <a:r>
            <a:rPr lang="en-US" sz="1800"/>
            <a:t>Dealer submits VTN</a:t>
          </a:r>
        </a:p>
      </dgm:t>
    </dgm:pt>
    <dgm:pt modelId="{458F4E1A-00BC-42FD-A154-844E40DDF286}" type="parTrans" cxnId="{DA2E23D7-BDFA-4D3F-9306-C4A2523AD9D6}">
      <dgm:prSet/>
      <dgm:spPr/>
    </dgm:pt>
    <dgm:pt modelId="{0E253F41-88FD-4E60-88D9-D836868F7AA0}" type="sibTrans" cxnId="{DA2E23D7-BDFA-4D3F-9306-C4A2523AD9D6}">
      <dgm:prSet/>
      <dgm:spPr/>
      <dgm:t>
        <a:bodyPr/>
        <a:lstStyle/>
        <a:p>
          <a:endParaRPr lang="en-US"/>
        </a:p>
      </dgm:t>
    </dgm:pt>
    <dgm:pt modelId="{1174F85B-FF42-44FC-97CE-A1AE3CFCBFFB}" type="pres">
      <dgm:prSet presAssocID="{A62834E2-4E6D-4742-AD4A-2300EB80F06E}" presName="diagram" presStyleCnt="0">
        <dgm:presLayoutVars>
          <dgm:dir/>
          <dgm:resizeHandles val="exact"/>
        </dgm:presLayoutVars>
      </dgm:prSet>
      <dgm:spPr/>
    </dgm:pt>
    <dgm:pt modelId="{6E41411D-CE54-442B-B498-AC2509D5EB3B}" type="pres">
      <dgm:prSet presAssocID="{51EE607B-07AB-43F5-BBC4-A0134479B512}" presName="node" presStyleLbl="node1" presStyleIdx="0" presStyleCnt="12">
        <dgm:presLayoutVars>
          <dgm:bulletEnabled val="1"/>
        </dgm:presLayoutVars>
      </dgm:prSet>
      <dgm:spPr/>
    </dgm:pt>
    <dgm:pt modelId="{F8C699C6-A1F4-4C26-BE9C-E4538A28A955}" type="pres">
      <dgm:prSet presAssocID="{55EFC19A-F2AB-4982-A203-1C9F031F4B49}" presName="sibTrans" presStyleLbl="sibTrans2D1" presStyleIdx="0" presStyleCnt="11"/>
      <dgm:spPr/>
    </dgm:pt>
    <dgm:pt modelId="{E7E33167-FE53-487F-B881-DF3810E9A6D7}" type="pres">
      <dgm:prSet presAssocID="{55EFC19A-F2AB-4982-A203-1C9F031F4B49}" presName="connectorText" presStyleLbl="sibTrans2D1" presStyleIdx="0" presStyleCnt="11"/>
      <dgm:spPr/>
    </dgm:pt>
    <dgm:pt modelId="{DD0512F8-E1A3-4DB2-9225-8DC3F7C3A011}" type="pres">
      <dgm:prSet presAssocID="{D66815D9-BE9D-48E3-876A-29116A9324EE}" presName="node" presStyleLbl="node1" presStyleIdx="1" presStyleCnt="12">
        <dgm:presLayoutVars>
          <dgm:bulletEnabled val="1"/>
        </dgm:presLayoutVars>
      </dgm:prSet>
      <dgm:spPr/>
    </dgm:pt>
    <dgm:pt modelId="{D54A9DDA-1207-4467-BB4D-62BD01C5E0CE}" type="pres">
      <dgm:prSet presAssocID="{0E253F41-88FD-4E60-88D9-D836868F7AA0}" presName="sibTrans" presStyleLbl="sibTrans2D1" presStyleIdx="1" presStyleCnt="11"/>
      <dgm:spPr/>
    </dgm:pt>
    <dgm:pt modelId="{C43E45F7-FCF7-42D9-BF22-243629F247F0}" type="pres">
      <dgm:prSet presAssocID="{0E253F41-88FD-4E60-88D9-D836868F7AA0}" presName="connectorText" presStyleLbl="sibTrans2D1" presStyleIdx="1" presStyleCnt="11"/>
      <dgm:spPr/>
    </dgm:pt>
    <dgm:pt modelId="{F5793C1C-985B-49FD-B271-3D4D6D0A1D9F}" type="pres">
      <dgm:prSet presAssocID="{C4F53AE1-2E7F-46DA-A6A1-8E64DD5CC9CE}" presName="node" presStyleLbl="node1" presStyleIdx="2" presStyleCnt="12">
        <dgm:presLayoutVars>
          <dgm:bulletEnabled val="1"/>
        </dgm:presLayoutVars>
      </dgm:prSet>
      <dgm:spPr/>
    </dgm:pt>
    <dgm:pt modelId="{FEE0FECD-7193-45C5-BBE1-DF6EFB01B085}" type="pres">
      <dgm:prSet presAssocID="{D253A77E-ECA1-44C8-B1DE-C0C8B3C42E1E}" presName="sibTrans" presStyleLbl="sibTrans2D1" presStyleIdx="2" presStyleCnt="11"/>
      <dgm:spPr/>
    </dgm:pt>
    <dgm:pt modelId="{DD9D8DC2-86C3-46B4-BCA1-8F10C8B4634F}" type="pres">
      <dgm:prSet presAssocID="{D253A77E-ECA1-44C8-B1DE-C0C8B3C42E1E}" presName="connectorText" presStyleLbl="sibTrans2D1" presStyleIdx="2" presStyleCnt="11"/>
      <dgm:spPr/>
    </dgm:pt>
    <dgm:pt modelId="{B8B9A6BA-78A5-4E39-BF56-E1F01E3E4056}" type="pres">
      <dgm:prSet presAssocID="{C892F46F-8867-408F-989E-D25D6BFDC233}" presName="node" presStyleLbl="node1" presStyleIdx="3" presStyleCnt="12">
        <dgm:presLayoutVars>
          <dgm:bulletEnabled val="1"/>
        </dgm:presLayoutVars>
      </dgm:prSet>
      <dgm:spPr/>
    </dgm:pt>
    <dgm:pt modelId="{FD8DA758-50A3-48EF-8E94-090B736F797B}" type="pres">
      <dgm:prSet presAssocID="{6C39D7BB-18C9-44EE-8EAA-661B0E9C75D8}" presName="sibTrans" presStyleLbl="sibTrans2D1" presStyleIdx="3" presStyleCnt="11"/>
      <dgm:spPr/>
    </dgm:pt>
    <dgm:pt modelId="{788354F6-E199-4359-A1E7-CC9D19468AB3}" type="pres">
      <dgm:prSet presAssocID="{6C39D7BB-18C9-44EE-8EAA-661B0E9C75D8}" presName="connectorText" presStyleLbl="sibTrans2D1" presStyleIdx="3" presStyleCnt="11"/>
      <dgm:spPr/>
    </dgm:pt>
    <dgm:pt modelId="{B7BCF533-2EB3-4DB9-875F-E58B42FD4D76}" type="pres">
      <dgm:prSet presAssocID="{11DF2016-4B5D-435A-A4D0-8E9C6401FE76}" presName="node" presStyleLbl="node1" presStyleIdx="4" presStyleCnt="12">
        <dgm:presLayoutVars>
          <dgm:bulletEnabled val="1"/>
        </dgm:presLayoutVars>
      </dgm:prSet>
      <dgm:spPr/>
    </dgm:pt>
    <dgm:pt modelId="{81B6B338-1F6A-473F-B21C-5277CA9E4741}" type="pres">
      <dgm:prSet presAssocID="{84141420-5D99-4608-88DB-3FEBE1C2C59F}" presName="sibTrans" presStyleLbl="sibTrans2D1" presStyleIdx="4" presStyleCnt="11"/>
      <dgm:spPr/>
    </dgm:pt>
    <dgm:pt modelId="{CFE0D221-5071-4A5F-A774-164E2DE42BA0}" type="pres">
      <dgm:prSet presAssocID="{84141420-5D99-4608-88DB-3FEBE1C2C59F}" presName="connectorText" presStyleLbl="sibTrans2D1" presStyleIdx="4" presStyleCnt="11"/>
      <dgm:spPr/>
    </dgm:pt>
    <dgm:pt modelId="{794FC7E7-7F5E-46C3-A057-F57BD7409F9A}" type="pres">
      <dgm:prSet presAssocID="{CFC0D1A6-AD65-4A69-A758-DAEC70F3F719}" presName="node" presStyleLbl="node1" presStyleIdx="5" presStyleCnt="12">
        <dgm:presLayoutVars>
          <dgm:bulletEnabled val="1"/>
        </dgm:presLayoutVars>
      </dgm:prSet>
      <dgm:spPr/>
    </dgm:pt>
    <dgm:pt modelId="{AAAFC2A3-5880-41EA-A83C-8F59F660E861}" type="pres">
      <dgm:prSet presAssocID="{3BA205DE-D0F0-4898-9ECB-5FF74FDD8A77}" presName="sibTrans" presStyleLbl="sibTrans2D1" presStyleIdx="5" presStyleCnt="11"/>
      <dgm:spPr/>
    </dgm:pt>
    <dgm:pt modelId="{BF3113B6-05AB-4D68-BBA4-B98A77491212}" type="pres">
      <dgm:prSet presAssocID="{3BA205DE-D0F0-4898-9ECB-5FF74FDD8A77}" presName="connectorText" presStyleLbl="sibTrans2D1" presStyleIdx="5" presStyleCnt="11"/>
      <dgm:spPr/>
    </dgm:pt>
    <dgm:pt modelId="{1475D5CB-3AED-4FD8-B3D3-70F5C6492C9E}" type="pres">
      <dgm:prSet presAssocID="{242806F7-1DBB-4DA7-B0B5-3584BD67DE90}" presName="node" presStyleLbl="node1" presStyleIdx="6" presStyleCnt="12">
        <dgm:presLayoutVars>
          <dgm:bulletEnabled val="1"/>
        </dgm:presLayoutVars>
      </dgm:prSet>
      <dgm:spPr/>
    </dgm:pt>
    <dgm:pt modelId="{62FA7172-B0F6-423C-B85C-BCD09F5D994D}" type="pres">
      <dgm:prSet presAssocID="{626968BF-15DE-45C2-A336-6AC0B76388B0}" presName="sibTrans" presStyleLbl="sibTrans2D1" presStyleIdx="6" presStyleCnt="11"/>
      <dgm:spPr/>
    </dgm:pt>
    <dgm:pt modelId="{04325B9D-6299-41DC-9218-21C5DAEFABED}" type="pres">
      <dgm:prSet presAssocID="{626968BF-15DE-45C2-A336-6AC0B76388B0}" presName="connectorText" presStyleLbl="sibTrans2D1" presStyleIdx="6" presStyleCnt="11"/>
      <dgm:spPr/>
    </dgm:pt>
    <dgm:pt modelId="{A429FE84-34C7-4405-A48B-BF995B18436B}" type="pres">
      <dgm:prSet presAssocID="{538AA32B-B639-4AEC-B736-AB4CB1154235}" presName="node" presStyleLbl="node1" presStyleIdx="7" presStyleCnt="12">
        <dgm:presLayoutVars>
          <dgm:bulletEnabled val="1"/>
        </dgm:presLayoutVars>
      </dgm:prSet>
      <dgm:spPr/>
    </dgm:pt>
    <dgm:pt modelId="{84FC0C03-A312-4E30-A4EB-DB03F8FE690D}" type="pres">
      <dgm:prSet presAssocID="{53FD9785-A2E5-486D-BED8-222846B6E15D}" presName="sibTrans" presStyleLbl="sibTrans2D1" presStyleIdx="7" presStyleCnt="11"/>
      <dgm:spPr/>
    </dgm:pt>
    <dgm:pt modelId="{2DFED3AA-4991-4921-8ABA-06D356115A91}" type="pres">
      <dgm:prSet presAssocID="{53FD9785-A2E5-486D-BED8-222846B6E15D}" presName="connectorText" presStyleLbl="sibTrans2D1" presStyleIdx="7" presStyleCnt="11"/>
      <dgm:spPr/>
    </dgm:pt>
    <dgm:pt modelId="{73C4F253-812D-4F17-B2D4-1D46B79EAD9A}" type="pres">
      <dgm:prSet presAssocID="{FD2FB449-E257-48CA-B2CA-0C8D7944E3F4}" presName="node" presStyleLbl="node1" presStyleIdx="8" presStyleCnt="12">
        <dgm:presLayoutVars>
          <dgm:bulletEnabled val="1"/>
        </dgm:presLayoutVars>
      </dgm:prSet>
      <dgm:spPr/>
    </dgm:pt>
    <dgm:pt modelId="{B80F4DCB-8F60-45CF-BEA4-B2080AEDBA4B}" type="pres">
      <dgm:prSet presAssocID="{0F3276AB-2953-476C-860A-DDC9ED0F147A}" presName="sibTrans" presStyleLbl="sibTrans2D1" presStyleIdx="8" presStyleCnt="11"/>
      <dgm:spPr/>
    </dgm:pt>
    <dgm:pt modelId="{CFE47EB8-4BE9-4CBC-B0FD-2276DEB98264}" type="pres">
      <dgm:prSet presAssocID="{0F3276AB-2953-476C-860A-DDC9ED0F147A}" presName="connectorText" presStyleLbl="sibTrans2D1" presStyleIdx="8" presStyleCnt="11"/>
      <dgm:spPr/>
    </dgm:pt>
    <dgm:pt modelId="{D18A3D18-FC7E-451F-A4BB-78002746DA6D}" type="pres">
      <dgm:prSet presAssocID="{BB74E18C-DD1B-4182-AEC1-03F97C172F23}" presName="node" presStyleLbl="node1" presStyleIdx="9" presStyleCnt="12">
        <dgm:presLayoutVars>
          <dgm:bulletEnabled val="1"/>
        </dgm:presLayoutVars>
      </dgm:prSet>
      <dgm:spPr/>
    </dgm:pt>
    <dgm:pt modelId="{8037E856-1426-4EC1-BA2E-34574D1A6D34}" type="pres">
      <dgm:prSet presAssocID="{B9235361-E021-40B3-AE0D-EFF85F7B7AD4}" presName="sibTrans" presStyleLbl="sibTrans2D1" presStyleIdx="9" presStyleCnt="11"/>
      <dgm:spPr/>
    </dgm:pt>
    <dgm:pt modelId="{97F8A5F1-11C4-43A3-96DD-EE1AD90AB125}" type="pres">
      <dgm:prSet presAssocID="{B9235361-E021-40B3-AE0D-EFF85F7B7AD4}" presName="connectorText" presStyleLbl="sibTrans2D1" presStyleIdx="9" presStyleCnt="11"/>
      <dgm:spPr/>
    </dgm:pt>
    <dgm:pt modelId="{179CA83C-02AB-4185-86B5-811F384D7CB4}" type="pres">
      <dgm:prSet presAssocID="{42CE3781-ADFA-401A-A91B-CDC4CB0FC071}" presName="node" presStyleLbl="node1" presStyleIdx="10" presStyleCnt="12">
        <dgm:presLayoutVars>
          <dgm:bulletEnabled val="1"/>
        </dgm:presLayoutVars>
      </dgm:prSet>
      <dgm:spPr/>
    </dgm:pt>
    <dgm:pt modelId="{3383B971-9686-4D60-85E1-44074A515851}" type="pres">
      <dgm:prSet presAssocID="{A7F35B57-B93C-4F1D-9FCE-5694446AC833}" presName="sibTrans" presStyleLbl="sibTrans2D1" presStyleIdx="10" presStyleCnt="11"/>
      <dgm:spPr/>
    </dgm:pt>
    <dgm:pt modelId="{552FDC6F-4BE0-4E42-8118-AE959ECC86B3}" type="pres">
      <dgm:prSet presAssocID="{A7F35B57-B93C-4F1D-9FCE-5694446AC833}" presName="connectorText" presStyleLbl="sibTrans2D1" presStyleIdx="10" presStyleCnt="11"/>
      <dgm:spPr/>
    </dgm:pt>
    <dgm:pt modelId="{B8163ABE-BD20-4577-A7F0-4FC69689625C}" type="pres">
      <dgm:prSet presAssocID="{419A2088-E049-4C5D-B3F3-C3D6B1E654DF}" presName="node" presStyleLbl="node1" presStyleIdx="11" presStyleCnt="12">
        <dgm:presLayoutVars>
          <dgm:bulletEnabled val="1"/>
        </dgm:presLayoutVars>
      </dgm:prSet>
      <dgm:spPr/>
    </dgm:pt>
  </dgm:ptLst>
  <dgm:cxnLst>
    <dgm:cxn modelId="{BD980604-0263-43E4-889C-FAC250534E3C}" type="presOf" srcId="{55EFC19A-F2AB-4982-A203-1C9F031F4B49}" destId="{E7E33167-FE53-487F-B881-DF3810E9A6D7}" srcOrd="1" destOrd="0" presId="urn:microsoft.com/office/officeart/2005/8/layout/process5"/>
    <dgm:cxn modelId="{1F6CAD0B-34BB-454D-AD63-F2D0E92A38A1}" srcId="{A62834E2-4E6D-4742-AD4A-2300EB80F06E}" destId="{51EE607B-07AB-43F5-BBC4-A0134479B512}" srcOrd="0" destOrd="0" parTransId="{CA61FF05-A142-493A-A7F6-65A02F0914ED}" sibTransId="{55EFC19A-F2AB-4982-A203-1C9F031F4B49}"/>
    <dgm:cxn modelId="{EF06640C-0C08-497F-AB95-C10DD16AEA55}" type="presOf" srcId="{A7F35B57-B93C-4F1D-9FCE-5694446AC833}" destId="{552FDC6F-4BE0-4E42-8118-AE959ECC86B3}" srcOrd="1" destOrd="0" presId="urn:microsoft.com/office/officeart/2005/8/layout/process5"/>
    <dgm:cxn modelId="{A09C8811-427B-42ED-B838-3AE49E442994}" type="presOf" srcId="{D253A77E-ECA1-44C8-B1DE-C0C8B3C42E1E}" destId="{FEE0FECD-7193-45C5-BBE1-DF6EFB01B085}" srcOrd="0" destOrd="0" presId="urn:microsoft.com/office/officeart/2005/8/layout/process5"/>
    <dgm:cxn modelId="{9927A113-E227-41DA-8EE0-274BC5D892CA}" type="presOf" srcId="{0F3276AB-2953-476C-860A-DDC9ED0F147A}" destId="{B80F4DCB-8F60-45CF-BEA4-B2080AEDBA4B}" srcOrd="0" destOrd="0" presId="urn:microsoft.com/office/officeart/2005/8/layout/process5"/>
    <dgm:cxn modelId="{E360D91C-50FF-43D0-BC7A-3804E37DCD50}" srcId="{A62834E2-4E6D-4742-AD4A-2300EB80F06E}" destId="{419A2088-E049-4C5D-B3F3-C3D6B1E654DF}" srcOrd="11" destOrd="0" parTransId="{01ACF4F6-1686-4307-87BC-DAB206884B62}" sibTransId="{728129DF-C523-4522-BDC1-9D494A7F3E9A}"/>
    <dgm:cxn modelId="{D301FE20-D48A-4010-AE0C-2963927FDECE}" type="presOf" srcId="{FD2FB449-E257-48CA-B2CA-0C8D7944E3F4}" destId="{73C4F253-812D-4F17-B2D4-1D46B79EAD9A}" srcOrd="0" destOrd="0" presId="urn:microsoft.com/office/officeart/2005/8/layout/process5"/>
    <dgm:cxn modelId="{43F12625-4DC8-4FD9-9633-85E1D0793AB1}" type="presOf" srcId="{84141420-5D99-4608-88DB-3FEBE1C2C59F}" destId="{CFE0D221-5071-4A5F-A774-164E2DE42BA0}" srcOrd="1" destOrd="0" presId="urn:microsoft.com/office/officeart/2005/8/layout/process5"/>
    <dgm:cxn modelId="{1B22362A-3DFB-4C30-A071-C3317E8573DF}" type="presOf" srcId="{53FD9785-A2E5-486D-BED8-222846B6E15D}" destId="{2DFED3AA-4991-4921-8ABA-06D356115A91}" srcOrd="1" destOrd="0" presId="urn:microsoft.com/office/officeart/2005/8/layout/process5"/>
    <dgm:cxn modelId="{B992CD2C-023B-41DF-AAD5-B038C86B76A5}" type="presOf" srcId="{84141420-5D99-4608-88DB-3FEBE1C2C59F}" destId="{81B6B338-1F6A-473F-B21C-5277CA9E4741}" srcOrd="0" destOrd="0" presId="urn:microsoft.com/office/officeart/2005/8/layout/process5"/>
    <dgm:cxn modelId="{584EB72F-8939-4114-9D79-7189093B4F86}" srcId="{A62834E2-4E6D-4742-AD4A-2300EB80F06E}" destId="{11DF2016-4B5D-435A-A4D0-8E9C6401FE76}" srcOrd="4" destOrd="0" parTransId="{5191C8F0-897D-447D-BE88-C5FA93C29100}" sibTransId="{84141420-5D99-4608-88DB-3FEBE1C2C59F}"/>
    <dgm:cxn modelId="{7372603C-8800-4DB8-A7BE-2A2104F881FA}" type="presOf" srcId="{55EFC19A-F2AB-4982-A203-1C9F031F4B49}" destId="{F8C699C6-A1F4-4C26-BE9C-E4538A28A955}" srcOrd="0" destOrd="0" presId="urn:microsoft.com/office/officeart/2005/8/layout/process5"/>
    <dgm:cxn modelId="{2CB9A53E-F54C-4710-BC5A-7C850860AF66}" type="presOf" srcId="{0E253F41-88FD-4E60-88D9-D836868F7AA0}" destId="{C43E45F7-FCF7-42D9-BF22-243629F247F0}" srcOrd="1" destOrd="0" presId="urn:microsoft.com/office/officeart/2005/8/layout/process5"/>
    <dgm:cxn modelId="{0EA9C13F-29CC-4DDC-89E1-DDA196E1319C}" srcId="{A62834E2-4E6D-4742-AD4A-2300EB80F06E}" destId="{C4F53AE1-2E7F-46DA-A6A1-8E64DD5CC9CE}" srcOrd="2" destOrd="0" parTransId="{61A117DE-0BA2-4806-94B3-6B8EDF3F3633}" sibTransId="{D253A77E-ECA1-44C8-B1DE-C0C8B3C42E1E}"/>
    <dgm:cxn modelId="{CF3F0964-6172-404B-8192-EA7DFFD14287}" type="presOf" srcId="{42CE3781-ADFA-401A-A91B-CDC4CB0FC071}" destId="{179CA83C-02AB-4185-86B5-811F384D7CB4}" srcOrd="0" destOrd="0" presId="urn:microsoft.com/office/officeart/2005/8/layout/process5"/>
    <dgm:cxn modelId="{8D560766-51A3-4716-99D7-680D7E5B8367}" type="presOf" srcId="{BB74E18C-DD1B-4182-AEC1-03F97C172F23}" destId="{D18A3D18-FC7E-451F-A4BB-78002746DA6D}" srcOrd="0" destOrd="0" presId="urn:microsoft.com/office/officeart/2005/8/layout/process5"/>
    <dgm:cxn modelId="{7A04D646-B4A4-466C-936A-CD06E74230C2}" type="presOf" srcId="{D66815D9-BE9D-48E3-876A-29116A9324EE}" destId="{DD0512F8-E1A3-4DB2-9225-8DC3F7C3A011}" srcOrd="0" destOrd="0" presId="urn:microsoft.com/office/officeart/2005/8/layout/process5"/>
    <dgm:cxn modelId="{E8B65F67-64C8-4F46-ACE5-EFC119543A2C}" srcId="{A62834E2-4E6D-4742-AD4A-2300EB80F06E}" destId="{FD2FB449-E257-48CA-B2CA-0C8D7944E3F4}" srcOrd="8" destOrd="0" parTransId="{40851EE1-B693-4A31-9168-D85EF94FD449}" sibTransId="{0F3276AB-2953-476C-860A-DDC9ED0F147A}"/>
    <dgm:cxn modelId="{0A86444E-F5EA-4851-91EA-1ECC50C3FA7B}" type="presOf" srcId="{0F3276AB-2953-476C-860A-DDC9ED0F147A}" destId="{CFE47EB8-4BE9-4CBC-B0FD-2276DEB98264}" srcOrd="1" destOrd="0" presId="urn:microsoft.com/office/officeart/2005/8/layout/process5"/>
    <dgm:cxn modelId="{82EA7450-388E-4146-9C1D-B23A83CF11F3}" type="presOf" srcId="{626968BF-15DE-45C2-A336-6AC0B76388B0}" destId="{04325B9D-6299-41DC-9218-21C5DAEFABED}" srcOrd="1" destOrd="0" presId="urn:microsoft.com/office/officeart/2005/8/layout/process5"/>
    <dgm:cxn modelId="{E1741155-B5A7-4DA8-A167-1E3DF0BCA878}" type="presOf" srcId="{3BA205DE-D0F0-4898-9ECB-5FF74FDD8A77}" destId="{BF3113B6-05AB-4D68-BBA4-B98A77491212}" srcOrd="1" destOrd="0" presId="urn:microsoft.com/office/officeart/2005/8/layout/process5"/>
    <dgm:cxn modelId="{4CDFD477-63C9-44D9-B330-9503045C1A1E}" type="presOf" srcId="{242806F7-1DBB-4DA7-B0B5-3584BD67DE90}" destId="{1475D5CB-3AED-4FD8-B3D3-70F5C6492C9E}" srcOrd="0" destOrd="0" presId="urn:microsoft.com/office/officeart/2005/8/layout/process5"/>
    <dgm:cxn modelId="{34E1F857-5D82-45E2-BC74-35E05F48D97F}" type="presOf" srcId="{B9235361-E021-40B3-AE0D-EFF85F7B7AD4}" destId="{97F8A5F1-11C4-43A3-96DD-EE1AD90AB125}" srcOrd="1" destOrd="0" presId="urn:microsoft.com/office/officeart/2005/8/layout/process5"/>
    <dgm:cxn modelId="{B0028D7C-3880-452D-BD9D-2CD8349F5286}" type="presOf" srcId="{C892F46F-8867-408F-989E-D25D6BFDC233}" destId="{B8B9A6BA-78A5-4E39-BF56-E1F01E3E4056}" srcOrd="0" destOrd="0" presId="urn:microsoft.com/office/officeart/2005/8/layout/process5"/>
    <dgm:cxn modelId="{A619637D-FEE6-404B-AE3D-E89000051E7A}" type="presOf" srcId="{626968BF-15DE-45C2-A336-6AC0B76388B0}" destId="{62FA7172-B0F6-423C-B85C-BCD09F5D994D}" srcOrd="0" destOrd="0" presId="urn:microsoft.com/office/officeart/2005/8/layout/process5"/>
    <dgm:cxn modelId="{B21F947D-96D1-4573-A909-22E66ED8E962}" srcId="{A62834E2-4E6D-4742-AD4A-2300EB80F06E}" destId="{C892F46F-8867-408F-989E-D25D6BFDC233}" srcOrd="3" destOrd="0" parTransId="{4049BB52-7602-4162-B0DD-195B61C9A5BA}" sibTransId="{6C39D7BB-18C9-44EE-8EAA-661B0E9C75D8}"/>
    <dgm:cxn modelId="{A793867F-7EEC-446D-A354-64C574F2DBBA}" type="presOf" srcId="{11DF2016-4B5D-435A-A4D0-8E9C6401FE76}" destId="{B7BCF533-2EB3-4DB9-875F-E58B42FD4D76}" srcOrd="0" destOrd="0" presId="urn:microsoft.com/office/officeart/2005/8/layout/process5"/>
    <dgm:cxn modelId="{D9C54B80-D5F1-409C-ACF9-5D49D81615F2}" srcId="{A62834E2-4E6D-4742-AD4A-2300EB80F06E}" destId="{BB74E18C-DD1B-4182-AEC1-03F97C172F23}" srcOrd="9" destOrd="0" parTransId="{A5C69C29-26E9-4D90-88C4-D39ABF10C8E5}" sibTransId="{B9235361-E021-40B3-AE0D-EFF85F7B7AD4}"/>
    <dgm:cxn modelId="{52BAB98A-EB88-40E8-B1B9-731776E101F5}" type="presOf" srcId="{6C39D7BB-18C9-44EE-8EAA-661B0E9C75D8}" destId="{FD8DA758-50A3-48EF-8E94-090B736F797B}" srcOrd="0" destOrd="0" presId="urn:microsoft.com/office/officeart/2005/8/layout/process5"/>
    <dgm:cxn modelId="{B599E68B-1450-4820-B79A-642D10076E2E}" type="presOf" srcId="{419A2088-E049-4C5D-B3F3-C3D6B1E654DF}" destId="{B8163ABE-BD20-4577-A7F0-4FC69689625C}" srcOrd="0" destOrd="0" presId="urn:microsoft.com/office/officeart/2005/8/layout/process5"/>
    <dgm:cxn modelId="{1819EA9A-2374-4581-BC97-85AB5F91FB7C}" srcId="{A62834E2-4E6D-4742-AD4A-2300EB80F06E}" destId="{242806F7-1DBB-4DA7-B0B5-3584BD67DE90}" srcOrd="6" destOrd="0" parTransId="{07A5FD87-936F-4A13-8D54-8C82379236EB}" sibTransId="{626968BF-15DE-45C2-A336-6AC0B76388B0}"/>
    <dgm:cxn modelId="{B7C1849B-7928-4766-B302-C966B1BAB7CD}" type="presOf" srcId="{CFC0D1A6-AD65-4A69-A758-DAEC70F3F719}" destId="{794FC7E7-7F5E-46C3-A057-F57BD7409F9A}" srcOrd="0" destOrd="0" presId="urn:microsoft.com/office/officeart/2005/8/layout/process5"/>
    <dgm:cxn modelId="{376A66A3-8CCE-45C4-9B92-F0E25ACD86BE}" type="presOf" srcId="{B9235361-E021-40B3-AE0D-EFF85F7B7AD4}" destId="{8037E856-1426-4EC1-BA2E-34574D1A6D34}" srcOrd="0" destOrd="0" presId="urn:microsoft.com/office/officeart/2005/8/layout/process5"/>
    <dgm:cxn modelId="{51AD2AB2-FB5C-4754-B99F-68988CAED3A4}" srcId="{A62834E2-4E6D-4742-AD4A-2300EB80F06E}" destId="{CFC0D1A6-AD65-4A69-A758-DAEC70F3F719}" srcOrd="5" destOrd="0" parTransId="{FEF16F00-C980-4A55-A708-DD50A0CBFD09}" sibTransId="{3BA205DE-D0F0-4898-9ECB-5FF74FDD8A77}"/>
    <dgm:cxn modelId="{BA0F92B5-5080-404E-A2DA-75FCBDDA9AB4}" type="presOf" srcId="{A7F35B57-B93C-4F1D-9FCE-5694446AC833}" destId="{3383B971-9686-4D60-85E1-44074A515851}" srcOrd="0" destOrd="0" presId="urn:microsoft.com/office/officeart/2005/8/layout/process5"/>
    <dgm:cxn modelId="{6DFF5ABF-8B6A-4FC2-8CA9-E7C0D992E755}" type="presOf" srcId="{6C39D7BB-18C9-44EE-8EAA-661B0E9C75D8}" destId="{788354F6-E199-4359-A1E7-CC9D19468AB3}" srcOrd="1" destOrd="0" presId="urn:microsoft.com/office/officeart/2005/8/layout/process5"/>
    <dgm:cxn modelId="{048CDEBF-EA4D-4E51-8F9C-A124B80E3D82}" type="presOf" srcId="{C4F53AE1-2E7F-46DA-A6A1-8E64DD5CC9CE}" destId="{F5793C1C-985B-49FD-B271-3D4D6D0A1D9F}" srcOrd="0" destOrd="0" presId="urn:microsoft.com/office/officeart/2005/8/layout/process5"/>
    <dgm:cxn modelId="{651453C7-CBAD-4CD5-96D5-46B5D5ABC00B}" srcId="{A62834E2-4E6D-4742-AD4A-2300EB80F06E}" destId="{538AA32B-B639-4AEC-B736-AB4CB1154235}" srcOrd="7" destOrd="0" parTransId="{A091AA5F-C680-45C1-8AF0-B29965627FB6}" sibTransId="{53FD9785-A2E5-486D-BED8-222846B6E15D}"/>
    <dgm:cxn modelId="{B9A6A3C9-CDBF-4A51-B4E8-F952C24B84B3}" type="presOf" srcId="{0E253F41-88FD-4E60-88D9-D836868F7AA0}" destId="{D54A9DDA-1207-4467-BB4D-62BD01C5E0CE}" srcOrd="0" destOrd="0" presId="urn:microsoft.com/office/officeart/2005/8/layout/process5"/>
    <dgm:cxn modelId="{9D192DD2-F7D6-4FC0-82CB-D4501783402F}" type="presOf" srcId="{A62834E2-4E6D-4742-AD4A-2300EB80F06E}" destId="{1174F85B-FF42-44FC-97CE-A1AE3CFCBFFB}" srcOrd="0" destOrd="0" presId="urn:microsoft.com/office/officeart/2005/8/layout/process5"/>
    <dgm:cxn modelId="{DA2E23D7-BDFA-4D3F-9306-C4A2523AD9D6}" srcId="{A62834E2-4E6D-4742-AD4A-2300EB80F06E}" destId="{D66815D9-BE9D-48E3-876A-29116A9324EE}" srcOrd="1" destOrd="0" parTransId="{458F4E1A-00BC-42FD-A154-844E40DDF286}" sibTransId="{0E253F41-88FD-4E60-88D9-D836868F7AA0}"/>
    <dgm:cxn modelId="{413534E1-0368-42B1-ACA8-0F233A890A10}" type="presOf" srcId="{538AA32B-B639-4AEC-B736-AB4CB1154235}" destId="{A429FE84-34C7-4405-A48B-BF995B18436B}" srcOrd="0" destOrd="0" presId="urn:microsoft.com/office/officeart/2005/8/layout/process5"/>
    <dgm:cxn modelId="{0927A7E3-A1BC-4190-8D22-1B87F2015174}" srcId="{A62834E2-4E6D-4742-AD4A-2300EB80F06E}" destId="{42CE3781-ADFA-401A-A91B-CDC4CB0FC071}" srcOrd="10" destOrd="0" parTransId="{C1EF835F-E5D4-4148-9306-08BB07FE4A86}" sibTransId="{A7F35B57-B93C-4F1D-9FCE-5694446AC833}"/>
    <dgm:cxn modelId="{55368DEB-4722-42F2-A12A-3B3D30A219F2}" type="presOf" srcId="{D253A77E-ECA1-44C8-B1DE-C0C8B3C42E1E}" destId="{DD9D8DC2-86C3-46B4-BCA1-8F10C8B4634F}" srcOrd="1" destOrd="0" presId="urn:microsoft.com/office/officeart/2005/8/layout/process5"/>
    <dgm:cxn modelId="{ED324AEE-9978-40CF-83F1-98F23CA80C17}" type="presOf" srcId="{51EE607B-07AB-43F5-BBC4-A0134479B512}" destId="{6E41411D-CE54-442B-B498-AC2509D5EB3B}" srcOrd="0" destOrd="0" presId="urn:microsoft.com/office/officeart/2005/8/layout/process5"/>
    <dgm:cxn modelId="{83CBB4F9-D36A-451E-AF51-8AE13CDF0EF8}" type="presOf" srcId="{3BA205DE-D0F0-4898-9ECB-5FF74FDD8A77}" destId="{AAAFC2A3-5880-41EA-A83C-8F59F660E861}" srcOrd="0" destOrd="0" presId="urn:microsoft.com/office/officeart/2005/8/layout/process5"/>
    <dgm:cxn modelId="{8A58F0FD-B115-4EA4-9B1D-47300F55A5D1}" type="presOf" srcId="{53FD9785-A2E5-486D-BED8-222846B6E15D}" destId="{84FC0C03-A312-4E30-A4EB-DB03F8FE690D}" srcOrd="0" destOrd="0" presId="urn:microsoft.com/office/officeart/2005/8/layout/process5"/>
    <dgm:cxn modelId="{703B2E94-8246-4440-81C5-C2252401D0F4}" type="presParOf" srcId="{1174F85B-FF42-44FC-97CE-A1AE3CFCBFFB}" destId="{6E41411D-CE54-442B-B498-AC2509D5EB3B}" srcOrd="0" destOrd="0" presId="urn:microsoft.com/office/officeart/2005/8/layout/process5"/>
    <dgm:cxn modelId="{FA9AAAC6-4794-47F0-B4F9-7C92DA58DC3F}" type="presParOf" srcId="{1174F85B-FF42-44FC-97CE-A1AE3CFCBFFB}" destId="{F8C699C6-A1F4-4C26-BE9C-E4538A28A955}" srcOrd="1" destOrd="0" presId="urn:microsoft.com/office/officeart/2005/8/layout/process5"/>
    <dgm:cxn modelId="{E9BC55D8-9FBF-4F77-9167-CBE0D8C12848}" type="presParOf" srcId="{F8C699C6-A1F4-4C26-BE9C-E4538A28A955}" destId="{E7E33167-FE53-487F-B881-DF3810E9A6D7}" srcOrd="0" destOrd="0" presId="urn:microsoft.com/office/officeart/2005/8/layout/process5"/>
    <dgm:cxn modelId="{BE01C033-85E3-4A90-844D-97A87058AA28}" type="presParOf" srcId="{1174F85B-FF42-44FC-97CE-A1AE3CFCBFFB}" destId="{DD0512F8-E1A3-4DB2-9225-8DC3F7C3A011}" srcOrd="2" destOrd="0" presId="urn:microsoft.com/office/officeart/2005/8/layout/process5"/>
    <dgm:cxn modelId="{E4161384-9DBA-41FB-B953-762BE49E1161}" type="presParOf" srcId="{1174F85B-FF42-44FC-97CE-A1AE3CFCBFFB}" destId="{D54A9DDA-1207-4467-BB4D-62BD01C5E0CE}" srcOrd="3" destOrd="0" presId="urn:microsoft.com/office/officeart/2005/8/layout/process5"/>
    <dgm:cxn modelId="{E758AC48-F0CF-436E-ABFE-34454D1BE44E}" type="presParOf" srcId="{D54A9DDA-1207-4467-BB4D-62BD01C5E0CE}" destId="{C43E45F7-FCF7-42D9-BF22-243629F247F0}" srcOrd="0" destOrd="0" presId="urn:microsoft.com/office/officeart/2005/8/layout/process5"/>
    <dgm:cxn modelId="{56215478-0400-411B-9A98-496E948CF4EA}" type="presParOf" srcId="{1174F85B-FF42-44FC-97CE-A1AE3CFCBFFB}" destId="{F5793C1C-985B-49FD-B271-3D4D6D0A1D9F}" srcOrd="4" destOrd="0" presId="urn:microsoft.com/office/officeart/2005/8/layout/process5"/>
    <dgm:cxn modelId="{2BD49143-67C4-4565-81B5-2FC68C222C1F}" type="presParOf" srcId="{1174F85B-FF42-44FC-97CE-A1AE3CFCBFFB}" destId="{FEE0FECD-7193-45C5-BBE1-DF6EFB01B085}" srcOrd="5" destOrd="0" presId="urn:microsoft.com/office/officeart/2005/8/layout/process5"/>
    <dgm:cxn modelId="{1E9310FF-DDA9-43E7-9F80-62F863F0BD12}" type="presParOf" srcId="{FEE0FECD-7193-45C5-BBE1-DF6EFB01B085}" destId="{DD9D8DC2-86C3-46B4-BCA1-8F10C8B4634F}" srcOrd="0" destOrd="0" presId="urn:microsoft.com/office/officeart/2005/8/layout/process5"/>
    <dgm:cxn modelId="{8BBBA729-625D-473D-BD15-D43C8C0C938B}" type="presParOf" srcId="{1174F85B-FF42-44FC-97CE-A1AE3CFCBFFB}" destId="{B8B9A6BA-78A5-4E39-BF56-E1F01E3E4056}" srcOrd="6" destOrd="0" presId="urn:microsoft.com/office/officeart/2005/8/layout/process5"/>
    <dgm:cxn modelId="{20C9E7B4-81A9-4119-886D-8D7E48DA2890}" type="presParOf" srcId="{1174F85B-FF42-44FC-97CE-A1AE3CFCBFFB}" destId="{FD8DA758-50A3-48EF-8E94-090B736F797B}" srcOrd="7" destOrd="0" presId="urn:microsoft.com/office/officeart/2005/8/layout/process5"/>
    <dgm:cxn modelId="{CC31BF64-DEC6-4862-818F-1F384B79BD61}" type="presParOf" srcId="{FD8DA758-50A3-48EF-8E94-090B736F797B}" destId="{788354F6-E199-4359-A1E7-CC9D19468AB3}" srcOrd="0" destOrd="0" presId="urn:microsoft.com/office/officeart/2005/8/layout/process5"/>
    <dgm:cxn modelId="{68AB0132-6E0F-4F74-9B48-54EC671844A1}" type="presParOf" srcId="{1174F85B-FF42-44FC-97CE-A1AE3CFCBFFB}" destId="{B7BCF533-2EB3-4DB9-875F-E58B42FD4D76}" srcOrd="8" destOrd="0" presId="urn:microsoft.com/office/officeart/2005/8/layout/process5"/>
    <dgm:cxn modelId="{DA2DC2DD-0D07-45F1-84A6-3A59AFF79F69}" type="presParOf" srcId="{1174F85B-FF42-44FC-97CE-A1AE3CFCBFFB}" destId="{81B6B338-1F6A-473F-B21C-5277CA9E4741}" srcOrd="9" destOrd="0" presId="urn:microsoft.com/office/officeart/2005/8/layout/process5"/>
    <dgm:cxn modelId="{9E5A05D6-3C22-4898-9C78-20FAA6F83B44}" type="presParOf" srcId="{81B6B338-1F6A-473F-B21C-5277CA9E4741}" destId="{CFE0D221-5071-4A5F-A774-164E2DE42BA0}" srcOrd="0" destOrd="0" presId="urn:microsoft.com/office/officeart/2005/8/layout/process5"/>
    <dgm:cxn modelId="{A0E61281-6691-4F63-85D0-AA4F9684AED3}" type="presParOf" srcId="{1174F85B-FF42-44FC-97CE-A1AE3CFCBFFB}" destId="{794FC7E7-7F5E-46C3-A057-F57BD7409F9A}" srcOrd="10" destOrd="0" presId="urn:microsoft.com/office/officeart/2005/8/layout/process5"/>
    <dgm:cxn modelId="{B2FE5BCD-4CF1-4DE6-AEC5-89C087A34FA6}" type="presParOf" srcId="{1174F85B-FF42-44FC-97CE-A1AE3CFCBFFB}" destId="{AAAFC2A3-5880-41EA-A83C-8F59F660E861}" srcOrd="11" destOrd="0" presId="urn:microsoft.com/office/officeart/2005/8/layout/process5"/>
    <dgm:cxn modelId="{6BCBEC3E-A0E7-4DFD-959D-128D47C802C5}" type="presParOf" srcId="{AAAFC2A3-5880-41EA-A83C-8F59F660E861}" destId="{BF3113B6-05AB-4D68-BBA4-B98A77491212}" srcOrd="0" destOrd="0" presId="urn:microsoft.com/office/officeart/2005/8/layout/process5"/>
    <dgm:cxn modelId="{A14366D9-3CE8-45E7-9106-AA44F3A2BF24}" type="presParOf" srcId="{1174F85B-FF42-44FC-97CE-A1AE3CFCBFFB}" destId="{1475D5CB-3AED-4FD8-B3D3-70F5C6492C9E}" srcOrd="12" destOrd="0" presId="urn:microsoft.com/office/officeart/2005/8/layout/process5"/>
    <dgm:cxn modelId="{7659D39C-28B5-4410-8C22-7E3261218EC7}" type="presParOf" srcId="{1174F85B-FF42-44FC-97CE-A1AE3CFCBFFB}" destId="{62FA7172-B0F6-423C-B85C-BCD09F5D994D}" srcOrd="13" destOrd="0" presId="urn:microsoft.com/office/officeart/2005/8/layout/process5"/>
    <dgm:cxn modelId="{FA34DF7C-70E1-4146-A566-9B891B434F30}" type="presParOf" srcId="{62FA7172-B0F6-423C-B85C-BCD09F5D994D}" destId="{04325B9D-6299-41DC-9218-21C5DAEFABED}" srcOrd="0" destOrd="0" presId="urn:microsoft.com/office/officeart/2005/8/layout/process5"/>
    <dgm:cxn modelId="{099BD3FF-8484-4099-8153-76D2E677A38E}" type="presParOf" srcId="{1174F85B-FF42-44FC-97CE-A1AE3CFCBFFB}" destId="{A429FE84-34C7-4405-A48B-BF995B18436B}" srcOrd="14" destOrd="0" presId="urn:microsoft.com/office/officeart/2005/8/layout/process5"/>
    <dgm:cxn modelId="{C4139FCE-D7A0-46AE-80A5-29C605632BD5}" type="presParOf" srcId="{1174F85B-FF42-44FC-97CE-A1AE3CFCBFFB}" destId="{84FC0C03-A312-4E30-A4EB-DB03F8FE690D}" srcOrd="15" destOrd="0" presId="urn:microsoft.com/office/officeart/2005/8/layout/process5"/>
    <dgm:cxn modelId="{8779C2C2-1A1E-4BAE-AEBC-830F1B2FBC8C}" type="presParOf" srcId="{84FC0C03-A312-4E30-A4EB-DB03F8FE690D}" destId="{2DFED3AA-4991-4921-8ABA-06D356115A91}" srcOrd="0" destOrd="0" presId="urn:microsoft.com/office/officeart/2005/8/layout/process5"/>
    <dgm:cxn modelId="{E514EB1A-EC6E-4B90-83A9-66CB0E5E1AE2}" type="presParOf" srcId="{1174F85B-FF42-44FC-97CE-A1AE3CFCBFFB}" destId="{73C4F253-812D-4F17-B2D4-1D46B79EAD9A}" srcOrd="16" destOrd="0" presId="urn:microsoft.com/office/officeart/2005/8/layout/process5"/>
    <dgm:cxn modelId="{D414EC6D-15EA-4011-9D48-CE0AD5050147}" type="presParOf" srcId="{1174F85B-FF42-44FC-97CE-A1AE3CFCBFFB}" destId="{B80F4DCB-8F60-45CF-BEA4-B2080AEDBA4B}" srcOrd="17" destOrd="0" presId="urn:microsoft.com/office/officeart/2005/8/layout/process5"/>
    <dgm:cxn modelId="{B89BDDED-8058-458D-8DDB-FDCE033FE108}" type="presParOf" srcId="{B80F4DCB-8F60-45CF-BEA4-B2080AEDBA4B}" destId="{CFE47EB8-4BE9-4CBC-B0FD-2276DEB98264}" srcOrd="0" destOrd="0" presId="urn:microsoft.com/office/officeart/2005/8/layout/process5"/>
    <dgm:cxn modelId="{4F5CBF9A-2489-4783-A2A7-08E74A7E4BAD}" type="presParOf" srcId="{1174F85B-FF42-44FC-97CE-A1AE3CFCBFFB}" destId="{D18A3D18-FC7E-451F-A4BB-78002746DA6D}" srcOrd="18" destOrd="0" presId="urn:microsoft.com/office/officeart/2005/8/layout/process5"/>
    <dgm:cxn modelId="{D4DFA4AB-55CE-4318-A81A-41EC188A6EA4}" type="presParOf" srcId="{1174F85B-FF42-44FC-97CE-A1AE3CFCBFFB}" destId="{8037E856-1426-4EC1-BA2E-34574D1A6D34}" srcOrd="19" destOrd="0" presId="urn:microsoft.com/office/officeart/2005/8/layout/process5"/>
    <dgm:cxn modelId="{AF5FF0A1-0C2D-4F2E-B1E8-FB07EEF354C6}" type="presParOf" srcId="{8037E856-1426-4EC1-BA2E-34574D1A6D34}" destId="{97F8A5F1-11C4-43A3-96DD-EE1AD90AB125}" srcOrd="0" destOrd="0" presId="urn:microsoft.com/office/officeart/2005/8/layout/process5"/>
    <dgm:cxn modelId="{68417BBC-F59D-4983-990E-2EE8FEA3FC04}" type="presParOf" srcId="{1174F85B-FF42-44FC-97CE-A1AE3CFCBFFB}" destId="{179CA83C-02AB-4185-86B5-811F384D7CB4}" srcOrd="20" destOrd="0" presId="urn:microsoft.com/office/officeart/2005/8/layout/process5"/>
    <dgm:cxn modelId="{4F6FDA96-B240-4504-891C-E8633DEC425F}" type="presParOf" srcId="{1174F85B-FF42-44FC-97CE-A1AE3CFCBFFB}" destId="{3383B971-9686-4D60-85E1-44074A515851}" srcOrd="21" destOrd="0" presId="urn:microsoft.com/office/officeart/2005/8/layout/process5"/>
    <dgm:cxn modelId="{EC4C6D89-5C56-409D-8968-D42231D37CD9}" type="presParOf" srcId="{3383B971-9686-4D60-85E1-44074A515851}" destId="{552FDC6F-4BE0-4E42-8118-AE959ECC86B3}" srcOrd="0" destOrd="0" presId="urn:microsoft.com/office/officeart/2005/8/layout/process5"/>
    <dgm:cxn modelId="{A57458A3-92CD-40D1-845D-1135BE7E9AB3}" type="presParOf" srcId="{1174F85B-FF42-44FC-97CE-A1AE3CFCBFFB}" destId="{B8163ABE-BD20-4577-A7F0-4FC69689625C}" srcOrd="2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619FC1C-A706-4D37-BBE5-6E50951E132A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A25242E-5445-469C-9B9B-18054F28197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3000" b="0">
              <a:latin typeface="+mn-lt"/>
            </a:rPr>
            <a:t>           </a:t>
          </a:r>
          <a:r>
            <a:rPr lang="en-US" sz="3000" b="0">
              <a:solidFill>
                <a:srgbClr val="444D3E"/>
              </a:solidFill>
              <a:latin typeface="+mn-lt"/>
            </a:rPr>
            <a:t>Out-of-State Temporary License Plate</a:t>
          </a:r>
        </a:p>
      </dgm:t>
    </dgm:pt>
    <dgm:pt modelId="{3AB3811A-454F-4E58-B644-CBE12276F85E}" type="parTrans" cxnId="{C8BE204D-210D-4F23-977B-10DB09D682C6}">
      <dgm:prSet/>
      <dgm:spPr/>
      <dgm:t>
        <a:bodyPr/>
        <a:lstStyle/>
        <a:p>
          <a:endParaRPr lang="en-US" sz="2100"/>
        </a:p>
      </dgm:t>
    </dgm:pt>
    <dgm:pt modelId="{E09197F7-4DAD-49D3-B52B-26B7C9183A13}" type="sibTrans" cxnId="{C8BE204D-210D-4F23-977B-10DB09D682C6}">
      <dgm:prSet/>
      <dgm:spPr/>
      <dgm:t>
        <a:bodyPr/>
        <a:lstStyle/>
        <a:p>
          <a:endParaRPr lang="en-US" sz="2100"/>
        </a:p>
      </dgm:t>
    </dgm:pt>
    <dgm:pt modelId="{FB1AC70D-89D5-4C9A-B603-41A9B8F7E48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100" b="0">
              <a:latin typeface="+mn-lt"/>
            </a:rPr>
            <a:t>              </a:t>
          </a:r>
          <a:r>
            <a:rPr lang="en-US" sz="3000" b="0">
              <a:solidFill>
                <a:srgbClr val="444D3E"/>
              </a:solidFill>
              <a:latin typeface="+mn-lt"/>
            </a:rPr>
            <a:t>Dealer Temporary License Plate </a:t>
          </a:r>
        </a:p>
      </dgm:t>
    </dgm:pt>
    <dgm:pt modelId="{55CF10DB-37EF-4569-8550-37C556724E54}" type="parTrans" cxnId="{3B7AF524-47F4-4536-966B-96A64A5A7203}">
      <dgm:prSet/>
      <dgm:spPr/>
      <dgm:t>
        <a:bodyPr/>
        <a:lstStyle/>
        <a:p>
          <a:endParaRPr lang="en-US" sz="2100"/>
        </a:p>
      </dgm:t>
    </dgm:pt>
    <dgm:pt modelId="{15CEA702-8A1F-448B-AB73-E78107E2C53B}" type="sibTrans" cxnId="{3B7AF524-47F4-4536-966B-96A64A5A7203}">
      <dgm:prSet/>
      <dgm:spPr/>
      <dgm:t>
        <a:bodyPr/>
        <a:lstStyle/>
        <a:p>
          <a:endParaRPr lang="en-US" sz="2100"/>
        </a:p>
      </dgm:t>
    </dgm:pt>
    <dgm:pt modelId="{EA96451B-3464-4A34-AFED-B035C4D1ED2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3000" b="0">
              <a:latin typeface="+mn-lt"/>
            </a:rPr>
            <a:t>           </a:t>
          </a:r>
          <a:r>
            <a:rPr lang="en-US" sz="3000" b="0">
              <a:solidFill>
                <a:srgbClr val="444D3E"/>
              </a:solidFill>
              <a:latin typeface="+mn-lt"/>
            </a:rPr>
            <a:t>Temporary Registration License Plate</a:t>
          </a:r>
        </a:p>
      </dgm:t>
    </dgm:pt>
    <dgm:pt modelId="{9981F635-A587-4585-B209-3F1E4310735E}" type="parTrans" cxnId="{8E214248-7CE5-4E51-B4F6-7E0ED563030E}">
      <dgm:prSet/>
      <dgm:spPr/>
      <dgm:t>
        <a:bodyPr/>
        <a:lstStyle/>
        <a:p>
          <a:endParaRPr lang="en-US" sz="2100"/>
        </a:p>
      </dgm:t>
    </dgm:pt>
    <dgm:pt modelId="{79F24394-05C0-4B77-802F-59D997E3CB89}" type="sibTrans" cxnId="{8E214248-7CE5-4E51-B4F6-7E0ED563030E}">
      <dgm:prSet/>
      <dgm:spPr/>
      <dgm:t>
        <a:bodyPr/>
        <a:lstStyle/>
        <a:p>
          <a:endParaRPr lang="en-US" sz="2100"/>
        </a:p>
      </dgm:t>
    </dgm:pt>
    <dgm:pt modelId="{4A3E1C90-A1A5-4D59-B6A2-F1C7C2FCF00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3000" b="0">
              <a:latin typeface="+mn-lt"/>
            </a:rPr>
            <a:t>           Buyer </a:t>
          </a:r>
          <a:r>
            <a:rPr lang="en-US" sz="3000" b="0">
              <a:solidFill>
                <a:srgbClr val="444D3E"/>
              </a:solidFill>
              <a:latin typeface="+mn-lt"/>
            </a:rPr>
            <a:t>Provisional Plate</a:t>
          </a:r>
        </a:p>
      </dgm:t>
    </dgm:pt>
    <dgm:pt modelId="{66C988C4-C166-4893-99C3-CC7FD8FDB28A}" type="parTrans" cxnId="{7C457687-1AEA-4731-9428-93CCBBF5CADF}">
      <dgm:prSet/>
      <dgm:spPr/>
      <dgm:t>
        <a:bodyPr/>
        <a:lstStyle/>
        <a:p>
          <a:endParaRPr lang="en-US" sz="2100"/>
        </a:p>
      </dgm:t>
    </dgm:pt>
    <dgm:pt modelId="{E195EB27-7A08-421B-A8A8-52D2FDE449F2}" type="sibTrans" cxnId="{7C457687-1AEA-4731-9428-93CCBBF5CADF}">
      <dgm:prSet/>
      <dgm:spPr/>
      <dgm:t>
        <a:bodyPr/>
        <a:lstStyle/>
        <a:p>
          <a:endParaRPr lang="en-US" sz="2100"/>
        </a:p>
      </dgm:t>
    </dgm:pt>
    <dgm:pt modelId="{8B486543-FD17-417B-992B-CB1E7A2869C9}" type="pres">
      <dgm:prSet presAssocID="{4619FC1C-A706-4D37-BBE5-6E50951E132A}" presName="root" presStyleCnt="0">
        <dgm:presLayoutVars>
          <dgm:dir/>
          <dgm:resizeHandles val="exact"/>
        </dgm:presLayoutVars>
      </dgm:prSet>
      <dgm:spPr/>
    </dgm:pt>
    <dgm:pt modelId="{F59DF6CA-B898-442B-97F3-65FAD3AC2D22}" type="pres">
      <dgm:prSet presAssocID="{FB1AC70D-89D5-4C9A-B603-41A9B8F7E489}" presName="compNode" presStyleCnt="0"/>
      <dgm:spPr/>
    </dgm:pt>
    <dgm:pt modelId="{314F900E-1BB4-45AC-B2E0-F997AA568BC0}" type="pres">
      <dgm:prSet presAssocID="{FB1AC70D-89D5-4C9A-B603-41A9B8F7E489}" presName="bgRect" presStyleLbl="bgShp" presStyleIdx="0" presStyleCnt="4"/>
      <dgm:spPr>
        <a:solidFill>
          <a:srgbClr val="CFD5EA"/>
        </a:solidFill>
      </dgm:spPr>
    </dgm:pt>
    <dgm:pt modelId="{51CDF7D0-2647-4434-9531-8AAE906B2F35}" type="pres">
      <dgm:prSet presAssocID="{FB1AC70D-89D5-4C9A-B603-41A9B8F7E489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nger Symbol with solid fill"/>
        </a:ext>
      </dgm:extLst>
    </dgm:pt>
    <dgm:pt modelId="{A1DF1841-5300-4D4F-8724-140EA05F4FF8}" type="pres">
      <dgm:prSet presAssocID="{FB1AC70D-89D5-4C9A-B603-41A9B8F7E489}" presName="spaceRect" presStyleCnt="0"/>
      <dgm:spPr/>
    </dgm:pt>
    <dgm:pt modelId="{D3A5492C-1E9A-41FF-87C5-CB7D39C22BD4}" type="pres">
      <dgm:prSet presAssocID="{FB1AC70D-89D5-4C9A-B603-41A9B8F7E489}" presName="parTx" presStyleLbl="revTx" presStyleIdx="0" presStyleCnt="4">
        <dgm:presLayoutVars>
          <dgm:chMax val="0"/>
          <dgm:chPref val="0"/>
        </dgm:presLayoutVars>
      </dgm:prSet>
      <dgm:spPr/>
    </dgm:pt>
    <dgm:pt modelId="{72CE8EE4-1946-41A8-970D-69C1AA8DFD69}" type="pres">
      <dgm:prSet presAssocID="{15CEA702-8A1F-448B-AB73-E78107E2C53B}" presName="sibTrans" presStyleCnt="0"/>
      <dgm:spPr/>
    </dgm:pt>
    <dgm:pt modelId="{7FF706DA-3795-484E-907D-821CD7900746}" type="pres">
      <dgm:prSet presAssocID="{6A25242E-5445-469C-9B9B-18054F28197A}" presName="compNode" presStyleCnt="0"/>
      <dgm:spPr/>
    </dgm:pt>
    <dgm:pt modelId="{F8B97896-5610-4EA0-B6E9-479872F4E026}" type="pres">
      <dgm:prSet presAssocID="{6A25242E-5445-469C-9B9B-18054F28197A}" presName="bgRect" presStyleLbl="bgShp" presStyleIdx="1" presStyleCnt="4"/>
      <dgm:spPr>
        <a:solidFill>
          <a:srgbClr val="CFD5EA"/>
        </a:solidFill>
      </dgm:spPr>
    </dgm:pt>
    <dgm:pt modelId="{7D40E7FA-0970-4505-96E4-18F7E29FA4CA}" type="pres">
      <dgm:prSet presAssocID="{6A25242E-5445-469C-9B9B-18054F28197A}" presName="iconRect" presStyleLbl="node1" presStyleIdx="1" presStyleCnt="4"/>
      <dgm:spPr>
        <a:blipFill>
          <a:blip xmlns:r="http://schemas.openxmlformats.org/officeDocument/2006/relationships" r:embed="rId3"/>
          <a:srcRect/>
          <a:stretch>
            <a:fillRect/>
          </a:stretch>
        </a:blipFill>
      </dgm:spPr>
    </dgm:pt>
    <dgm:pt modelId="{36DF743B-1C98-4BFF-AD9A-E4E108659D70}" type="pres">
      <dgm:prSet presAssocID="{6A25242E-5445-469C-9B9B-18054F28197A}" presName="spaceRect" presStyleCnt="0"/>
      <dgm:spPr/>
    </dgm:pt>
    <dgm:pt modelId="{2238D74A-9783-4F7F-A8F1-FE65B66F7674}" type="pres">
      <dgm:prSet presAssocID="{6A25242E-5445-469C-9B9B-18054F28197A}" presName="parTx" presStyleLbl="revTx" presStyleIdx="1" presStyleCnt="4">
        <dgm:presLayoutVars>
          <dgm:chMax val="0"/>
          <dgm:chPref val="0"/>
        </dgm:presLayoutVars>
      </dgm:prSet>
      <dgm:spPr/>
    </dgm:pt>
    <dgm:pt modelId="{C733C960-BBC0-4FD1-A05D-BC47AC6BF8A5}" type="pres">
      <dgm:prSet presAssocID="{E09197F7-4DAD-49D3-B52B-26B7C9183A13}" presName="sibTrans" presStyleCnt="0"/>
      <dgm:spPr/>
    </dgm:pt>
    <dgm:pt modelId="{5350DF5A-BAEC-42EE-B8D9-CB4B500BCD58}" type="pres">
      <dgm:prSet presAssocID="{EA96451B-3464-4A34-AFED-B035C4D1ED29}" presName="compNode" presStyleCnt="0"/>
      <dgm:spPr/>
    </dgm:pt>
    <dgm:pt modelId="{5840C328-4DFF-4547-8471-9597164A0A64}" type="pres">
      <dgm:prSet presAssocID="{EA96451B-3464-4A34-AFED-B035C4D1ED29}" presName="bgRect" presStyleLbl="bgShp" presStyleIdx="2" presStyleCnt="4"/>
      <dgm:spPr>
        <a:solidFill>
          <a:srgbClr val="CFD5EA"/>
        </a:solidFill>
      </dgm:spPr>
    </dgm:pt>
    <dgm:pt modelId="{4EE6309B-0236-4C99-BA87-0089C34D31B8}" type="pres">
      <dgm:prSet presAssocID="{EA96451B-3464-4A34-AFED-B035C4D1ED29}" presName="iconRect" presStyleLbl="node1" presStyleIdx="2" presStyleCnt="4"/>
      <dgm:spPr/>
    </dgm:pt>
    <dgm:pt modelId="{45A87FB0-957D-47DE-A12A-83E00103547D}" type="pres">
      <dgm:prSet presAssocID="{EA96451B-3464-4A34-AFED-B035C4D1ED29}" presName="spaceRect" presStyleCnt="0"/>
      <dgm:spPr/>
    </dgm:pt>
    <dgm:pt modelId="{EA0DDCC6-D4D1-4513-98D9-893E512F893B}" type="pres">
      <dgm:prSet presAssocID="{EA96451B-3464-4A34-AFED-B035C4D1ED29}" presName="parTx" presStyleLbl="revTx" presStyleIdx="2" presStyleCnt="4">
        <dgm:presLayoutVars>
          <dgm:chMax val="0"/>
          <dgm:chPref val="0"/>
        </dgm:presLayoutVars>
      </dgm:prSet>
      <dgm:spPr/>
    </dgm:pt>
    <dgm:pt modelId="{FF68D091-E858-4857-90A4-62A08A2D0435}" type="pres">
      <dgm:prSet presAssocID="{79F24394-05C0-4B77-802F-59D997E3CB89}" presName="sibTrans" presStyleCnt="0"/>
      <dgm:spPr/>
    </dgm:pt>
    <dgm:pt modelId="{23C7E402-EC5E-419E-AC72-EA8B3C57CB0E}" type="pres">
      <dgm:prSet presAssocID="{4A3E1C90-A1A5-4D59-B6A2-F1C7C2FCF00C}" presName="compNode" presStyleCnt="0"/>
      <dgm:spPr/>
    </dgm:pt>
    <dgm:pt modelId="{55031E76-68C7-4D40-8714-26EE113C6C73}" type="pres">
      <dgm:prSet presAssocID="{4A3E1C90-A1A5-4D59-B6A2-F1C7C2FCF00C}" presName="bgRect" presStyleLbl="bgShp" presStyleIdx="3" presStyleCnt="4"/>
      <dgm:spPr/>
    </dgm:pt>
    <dgm:pt modelId="{3DED4F8C-2535-45A6-AD07-EDB408120096}" type="pres">
      <dgm:prSet presAssocID="{4A3E1C90-A1A5-4D59-B6A2-F1C7C2FCF00C}" presName="iconRect" presStyleLbl="node1" presStyleIdx="3" presStyleCnt="4"/>
      <dgm:spPr/>
    </dgm:pt>
    <dgm:pt modelId="{4FFDBA7B-EEE1-418F-BF73-05F0E80ABD7A}" type="pres">
      <dgm:prSet presAssocID="{4A3E1C90-A1A5-4D59-B6A2-F1C7C2FCF00C}" presName="spaceRect" presStyleCnt="0"/>
      <dgm:spPr/>
    </dgm:pt>
    <dgm:pt modelId="{EA7273B6-FAFF-4509-9896-4CAF31778FBF}" type="pres">
      <dgm:prSet presAssocID="{4A3E1C90-A1A5-4D59-B6A2-F1C7C2FCF00C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3B7AF524-47F4-4536-966B-96A64A5A7203}" srcId="{4619FC1C-A706-4D37-BBE5-6E50951E132A}" destId="{FB1AC70D-89D5-4C9A-B603-41A9B8F7E489}" srcOrd="0" destOrd="0" parTransId="{55CF10DB-37EF-4569-8550-37C556724E54}" sibTransId="{15CEA702-8A1F-448B-AB73-E78107E2C53B}"/>
    <dgm:cxn modelId="{737A4D27-73B4-4843-9D95-47C9918B6304}" type="presOf" srcId="{4A3E1C90-A1A5-4D59-B6A2-F1C7C2FCF00C}" destId="{EA7273B6-FAFF-4509-9896-4CAF31778FBF}" srcOrd="0" destOrd="0" presId="urn:microsoft.com/office/officeart/2018/2/layout/IconVerticalSolidList"/>
    <dgm:cxn modelId="{180C4E2C-4BB3-4F11-A1B4-06AE6EAFBF4E}" type="presOf" srcId="{6A25242E-5445-469C-9B9B-18054F28197A}" destId="{2238D74A-9783-4F7F-A8F1-FE65B66F7674}" srcOrd="0" destOrd="0" presId="urn:microsoft.com/office/officeart/2018/2/layout/IconVerticalSolidList"/>
    <dgm:cxn modelId="{8E214248-7CE5-4E51-B4F6-7E0ED563030E}" srcId="{4619FC1C-A706-4D37-BBE5-6E50951E132A}" destId="{EA96451B-3464-4A34-AFED-B035C4D1ED29}" srcOrd="2" destOrd="0" parTransId="{9981F635-A587-4585-B209-3F1E4310735E}" sibTransId="{79F24394-05C0-4B77-802F-59D997E3CB89}"/>
    <dgm:cxn modelId="{C8BE204D-210D-4F23-977B-10DB09D682C6}" srcId="{4619FC1C-A706-4D37-BBE5-6E50951E132A}" destId="{6A25242E-5445-469C-9B9B-18054F28197A}" srcOrd="1" destOrd="0" parTransId="{3AB3811A-454F-4E58-B644-CBE12276F85E}" sibTransId="{E09197F7-4DAD-49D3-B52B-26B7C9183A13}"/>
    <dgm:cxn modelId="{BD51E555-4E70-4925-A7FB-0204D01763B9}" type="presOf" srcId="{EA96451B-3464-4A34-AFED-B035C4D1ED29}" destId="{EA0DDCC6-D4D1-4513-98D9-893E512F893B}" srcOrd="0" destOrd="0" presId="urn:microsoft.com/office/officeart/2018/2/layout/IconVerticalSolidList"/>
    <dgm:cxn modelId="{7C457687-1AEA-4731-9428-93CCBBF5CADF}" srcId="{4619FC1C-A706-4D37-BBE5-6E50951E132A}" destId="{4A3E1C90-A1A5-4D59-B6A2-F1C7C2FCF00C}" srcOrd="3" destOrd="0" parTransId="{66C988C4-C166-4893-99C3-CC7FD8FDB28A}" sibTransId="{E195EB27-7A08-421B-A8A8-52D2FDE449F2}"/>
    <dgm:cxn modelId="{C37CBE9D-5CC6-441E-963D-EFEB0A7DC003}" type="presOf" srcId="{4619FC1C-A706-4D37-BBE5-6E50951E132A}" destId="{8B486543-FD17-417B-992B-CB1E7A2869C9}" srcOrd="0" destOrd="0" presId="urn:microsoft.com/office/officeart/2018/2/layout/IconVerticalSolidList"/>
    <dgm:cxn modelId="{60CA75E2-610E-41C7-A2AB-2CC671DF22F6}" type="presOf" srcId="{FB1AC70D-89D5-4C9A-B603-41A9B8F7E489}" destId="{D3A5492C-1E9A-41FF-87C5-CB7D39C22BD4}" srcOrd="0" destOrd="0" presId="urn:microsoft.com/office/officeart/2018/2/layout/IconVerticalSolidList"/>
    <dgm:cxn modelId="{D9EDC5E5-D3E4-45B3-BD0C-225EE0111310}" type="presParOf" srcId="{8B486543-FD17-417B-992B-CB1E7A2869C9}" destId="{F59DF6CA-B898-442B-97F3-65FAD3AC2D22}" srcOrd="0" destOrd="0" presId="urn:microsoft.com/office/officeart/2018/2/layout/IconVerticalSolidList"/>
    <dgm:cxn modelId="{E2C98416-4963-4046-93D1-00E51978AC77}" type="presParOf" srcId="{F59DF6CA-B898-442B-97F3-65FAD3AC2D22}" destId="{314F900E-1BB4-45AC-B2E0-F997AA568BC0}" srcOrd="0" destOrd="0" presId="urn:microsoft.com/office/officeart/2018/2/layout/IconVerticalSolidList"/>
    <dgm:cxn modelId="{E0EF4198-D0E7-4E7A-9801-8CD84C1DF552}" type="presParOf" srcId="{F59DF6CA-B898-442B-97F3-65FAD3AC2D22}" destId="{51CDF7D0-2647-4434-9531-8AAE906B2F35}" srcOrd="1" destOrd="0" presId="urn:microsoft.com/office/officeart/2018/2/layout/IconVerticalSolidList"/>
    <dgm:cxn modelId="{7FE42E1F-199D-4256-9A00-F9DBB9BAE034}" type="presParOf" srcId="{F59DF6CA-B898-442B-97F3-65FAD3AC2D22}" destId="{A1DF1841-5300-4D4F-8724-140EA05F4FF8}" srcOrd="2" destOrd="0" presId="urn:microsoft.com/office/officeart/2018/2/layout/IconVerticalSolidList"/>
    <dgm:cxn modelId="{EC3FA530-0BF0-4CE5-8B2C-A60FD14DD33E}" type="presParOf" srcId="{F59DF6CA-B898-442B-97F3-65FAD3AC2D22}" destId="{D3A5492C-1E9A-41FF-87C5-CB7D39C22BD4}" srcOrd="3" destOrd="0" presId="urn:microsoft.com/office/officeart/2018/2/layout/IconVerticalSolidList"/>
    <dgm:cxn modelId="{7223A4AB-A0AF-43D6-88C8-21BEE6DD004C}" type="presParOf" srcId="{8B486543-FD17-417B-992B-CB1E7A2869C9}" destId="{72CE8EE4-1946-41A8-970D-69C1AA8DFD69}" srcOrd="1" destOrd="0" presId="urn:microsoft.com/office/officeart/2018/2/layout/IconVerticalSolidList"/>
    <dgm:cxn modelId="{4F2D7375-3B99-4D30-B784-285A2A62FCFC}" type="presParOf" srcId="{8B486543-FD17-417B-992B-CB1E7A2869C9}" destId="{7FF706DA-3795-484E-907D-821CD7900746}" srcOrd="2" destOrd="0" presId="urn:microsoft.com/office/officeart/2018/2/layout/IconVerticalSolidList"/>
    <dgm:cxn modelId="{547FCC0F-BA93-4325-83EE-2F14D46EE79F}" type="presParOf" srcId="{7FF706DA-3795-484E-907D-821CD7900746}" destId="{F8B97896-5610-4EA0-B6E9-479872F4E026}" srcOrd="0" destOrd="0" presId="urn:microsoft.com/office/officeart/2018/2/layout/IconVerticalSolidList"/>
    <dgm:cxn modelId="{37218D07-5E09-422E-A369-250FC84E08C2}" type="presParOf" srcId="{7FF706DA-3795-484E-907D-821CD7900746}" destId="{7D40E7FA-0970-4505-96E4-18F7E29FA4CA}" srcOrd="1" destOrd="0" presId="urn:microsoft.com/office/officeart/2018/2/layout/IconVerticalSolidList"/>
    <dgm:cxn modelId="{1ED7EE04-3E97-403C-81EC-6A2FCE301734}" type="presParOf" srcId="{7FF706DA-3795-484E-907D-821CD7900746}" destId="{36DF743B-1C98-4BFF-AD9A-E4E108659D70}" srcOrd="2" destOrd="0" presId="urn:microsoft.com/office/officeart/2018/2/layout/IconVerticalSolidList"/>
    <dgm:cxn modelId="{CF947BD8-349E-40EB-867B-2BAE8CE9EC35}" type="presParOf" srcId="{7FF706DA-3795-484E-907D-821CD7900746}" destId="{2238D74A-9783-4F7F-A8F1-FE65B66F7674}" srcOrd="3" destOrd="0" presId="urn:microsoft.com/office/officeart/2018/2/layout/IconVerticalSolidList"/>
    <dgm:cxn modelId="{3C69C92D-95C6-4C8B-80E1-10BFD9E8191E}" type="presParOf" srcId="{8B486543-FD17-417B-992B-CB1E7A2869C9}" destId="{C733C960-BBC0-4FD1-A05D-BC47AC6BF8A5}" srcOrd="3" destOrd="0" presId="urn:microsoft.com/office/officeart/2018/2/layout/IconVerticalSolidList"/>
    <dgm:cxn modelId="{02253809-7C13-4D74-9330-6940E900CE4A}" type="presParOf" srcId="{8B486543-FD17-417B-992B-CB1E7A2869C9}" destId="{5350DF5A-BAEC-42EE-B8D9-CB4B500BCD58}" srcOrd="4" destOrd="0" presId="urn:microsoft.com/office/officeart/2018/2/layout/IconVerticalSolidList"/>
    <dgm:cxn modelId="{6ADD3176-B955-4BF8-A6E5-380A87038D42}" type="presParOf" srcId="{5350DF5A-BAEC-42EE-B8D9-CB4B500BCD58}" destId="{5840C328-4DFF-4547-8471-9597164A0A64}" srcOrd="0" destOrd="0" presId="urn:microsoft.com/office/officeart/2018/2/layout/IconVerticalSolidList"/>
    <dgm:cxn modelId="{74D887DB-9A22-4C26-AF4C-BBBA3493A090}" type="presParOf" srcId="{5350DF5A-BAEC-42EE-B8D9-CB4B500BCD58}" destId="{4EE6309B-0236-4C99-BA87-0089C34D31B8}" srcOrd="1" destOrd="0" presId="urn:microsoft.com/office/officeart/2018/2/layout/IconVerticalSolidList"/>
    <dgm:cxn modelId="{1E851227-C840-4CA4-9FBF-A8E8F293859B}" type="presParOf" srcId="{5350DF5A-BAEC-42EE-B8D9-CB4B500BCD58}" destId="{45A87FB0-957D-47DE-A12A-83E00103547D}" srcOrd="2" destOrd="0" presId="urn:microsoft.com/office/officeart/2018/2/layout/IconVerticalSolidList"/>
    <dgm:cxn modelId="{47F8937F-1246-4180-850E-18106DD75FF1}" type="presParOf" srcId="{5350DF5A-BAEC-42EE-B8D9-CB4B500BCD58}" destId="{EA0DDCC6-D4D1-4513-98D9-893E512F893B}" srcOrd="3" destOrd="0" presId="urn:microsoft.com/office/officeart/2018/2/layout/IconVerticalSolidList"/>
    <dgm:cxn modelId="{A2494CB7-A64B-42AE-B46C-9E7F144FF330}" type="presParOf" srcId="{8B486543-FD17-417B-992B-CB1E7A2869C9}" destId="{FF68D091-E858-4857-90A4-62A08A2D0435}" srcOrd="5" destOrd="0" presId="urn:microsoft.com/office/officeart/2018/2/layout/IconVerticalSolidList"/>
    <dgm:cxn modelId="{125D4EA8-54C1-494F-8E71-90B247C5D949}" type="presParOf" srcId="{8B486543-FD17-417B-992B-CB1E7A2869C9}" destId="{23C7E402-EC5E-419E-AC72-EA8B3C57CB0E}" srcOrd="6" destOrd="0" presId="urn:microsoft.com/office/officeart/2018/2/layout/IconVerticalSolidList"/>
    <dgm:cxn modelId="{EA9D7EAD-D4E3-4755-9090-291B0E0F732D}" type="presParOf" srcId="{23C7E402-EC5E-419E-AC72-EA8B3C57CB0E}" destId="{55031E76-68C7-4D40-8714-26EE113C6C73}" srcOrd="0" destOrd="0" presId="urn:microsoft.com/office/officeart/2018/2/layout/IconVerticalSolidList"/>
    <dgm:cxn modelId="{0DA18D2E-D0A9-4CB4-B0C4-B40EF3AFF729}" type="presParOf" srcId="{23C7E402-EC5E-419E-AC72-EA8B3C57CB0E}" destId="{3DED4F8C-2535-45A6-AD07-EDB408120096}" srcOrd="1" destOrd="0" presId="urn:microsoft.com/office/officeart/2018/2/layout/IconVerticalSolidList"/>
    <dgm:cxn modelId="{68EFACEC-B733-4147-9292-F0687330321C}" type="presParOf" srcId="{23C7E402-EC5E-419E-AC72-EA8B3C57CB0E}" destId="{4FFDBA7B-EEE1-418F-BF73-05F0E80ABD7A}" srcOrd="2" destOrd="0" presId="urn:microsoft.com/office/officeart/2018/2/layout/IconVerticalSolidList"/>
    <dgm:cxn modelId="{BC7A745F-BAD7-4349-B81F-8EDBEA0E24B9}" type="presParOf" srcId="{23C7E402-EC5E-419E-AC72-EA8B3C57CB0E}" destId="{EA7273B6-FAFF-4509-9896-4CAF31778FB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C84F77-2320-4E0D-B44F-111BDFF41754}">
      <dsp:nvSpPr>
        <dsp:cNvPr id="0" name=""/>
        <dsp:cNvSpPr/>
      </dsp:nvSpPr>
      <dsp:spPr>
        <a:xfrm>
          <a:off x="0" y="579"/>
          <a:ext cx="8244045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72AE496-1C00-4289-80F7-A37F035B39DE}">
      <dsp:nvSpPr>
        <dsp:cNvPr id="0" name=""/>
        <dsp:cNvSpPr/>
      </dsp:nvSpPr>
      <dsp:spPr>
        <a:xfrm>
          <a:off x="0" y="579"/>
          <a:ext cx="8244045" cy="949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Understand the purpose of House Bill 718</a:t>
          </a:r>
        </a:p>
      </dsp:txBody>
      <dsp:txXfrm>
        <a:off x="0" y="579"/>
        <a:ext cx="8244045" cy="949787"/>
      </dsp:txXfrm>
    </dsp:sp>
    <dsp:sp modelId="{68C03C8C-1CF4-450E-8962-93E0B75F110F}">
      <dsp:nvSpPr>
        <dsp:cNvPr id="0" name=""/>
        <dsp:cNvSpPr/>
      </dsp:nvSpPr>
      <dsp:spPr>
        <a:xfrm>
          <a:off x="0" y="950367"/>
          <a:ext cx="8244045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0DCCCB9-B427-454A-ACEC-80A0ABC15C9F}">
      <dsp:nvSpPr>
        <dsp:cNvPr id="0" name=""/>
        <dsp:cNvSpPr/>
      </dsp:nvSpPr>
      <dsp:spPr>
        <a:xfrm>
          <a:off x="0" y="950367"/>
          <a:ext cx="8244045" cy="949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Identify which temporary tags and permits are being discontinued and which will remain to use in Texas</a:t>
          </a:r>
        </a:p>
      </dsp:txBody>
      <dsp:txXfrm>
        <a:off x="0" y="950367"/>
        <a:ext cx="8244045" cy="949787"/>
      </dsp:txXfrm>
    </dsp:sp>
    <dsp:sp modelId="{7DE519CE-F7A1-4ADD-8CB8-7AB40BC80544}">
      <dsp:nvSpPr>
        <dsp:cNvPr id="0" name=""/>
        <dsp:cNvSpPr/>
      </dsp:nvSpPr>
      <dsp:spPr>
        <a:xfrm>
          <a:off x="0" y="1900155"/>
          <a:ext cx="8244045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CC32CC-44C7-43C5-AA33-FC0DFA76A808}">
      <dsp:nvSpPr>
        <dsp:cNvPr id="0" name=""/>
        <dsp:cNvSpPr/>
      </dsp:nvSpPr>
      <dsp:spPr>
        <a:xfrm>
          <a:off x="0" y="1900155"/>
          <a:ext cx="8244045" cy="949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Learn about the new metal license plate and their intended applications</a:t>
          </a:r>
        </a:p>
      </dsp:txBody>
      <dsp:txXfrm>
        <a:off x="0" y="1900155"/>
        <a:ext cx="8244045" cy="949787"/>
      </dsp:txXfrm>
    </dsp:sp>
    <dsp:sp modelId="{BF18E3A8-4F2B-4901-9FBC-C5CACDBBD2D1}">
      <dsp:nvSpPr>
        <dsp:cNvPr id="0" name=""/>
        <dsp:cNvSpPr/>
      </dsp:nvSpPr>
      <dsp:spPr>
        <a:xfrm>
          <a:off x="0" y="2849942"/>
          <a:ext cx="8244045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954E264-B611-4F5C-A5B0-C5E1758A75C9}">
      <dsp:nvSpPr>
        <dsp:cNvPr id="0" name=""/>
        <dsp:cNvSpPr/>
      </dsp:nvSpPr>
      <dsp:spPr>
        <a:xfrm>
          <a:off x="0" y="2849942"/>
          <a:ext cx="8244045" cy="949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Recognize key security features of the new metal plates</a:t>
          </a:r>
        </a:p>
      </dsp:txBody>
      <dsp:txXfrm>
        <a:off x="0" y="2849942"/>
        <a:ext cx="8244045" cy="949787"/>
      </dsp:txXfrm>
    </dsp:sp>
    <dsp:sp modelId="{5C42ED70-5406-40E6-9965-6E6CF72ABC67}">
      <dsp:nvSpPr>
        <dsp:cNvPr id="0" name=""/>
        <dsp:cNvSpPr/>
      </dsp:nvSpPr>
      <dsp:spPr>
        <a:xfrm>
          <a:off x="0" y="3799730"/>
          <a:ext cx="8244045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3821BCF-4D5A-4E04-BB85-B521C0C24F7D}">
      <dsp:nvSpPr>
        <dsp:cNvPr id="0" name=""/>
        <dsp:cNvSpPr/>
      </dsp:nvSpPr>
      <dsp:spPr>
        <a:xfrm>
          <a:off x="0" y="3799730"/>
          <a:ext cx="8244045" cy="949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Understand the new dealer temporary plate system and common forms of misuse</a:t>
          </a:r>
        </a:p>
      </dsp:txBody>
      <dsp:txXfrm>
        <a:off x="0" y="3799730"/>
        <a:ext cx="8244045" cy="9497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5361A7-0D92-4453-9E66-92AAF7EF7778}">
      <dsp:nvSpPr>
        <dsp:cNvPr id="0" name=""/>
        <dsp:cNvSpPr/>
      </dsp:nvSpPr>
      <dsp:spPr>
        <a:xfrm>
          <a:off x="0" y="417429"/>
          <a:ext cx="7886699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8608BBE-FF98-4944-9792-2144FE325EEA}">
      <dsp:nvSpPr>
        <dsp:cNvPr id="0" name=""/>
        <dsp:cNvSpPr/>
      </dsp:nvSpPr>
      <dsp:spPr>
        <a:xfrm>
          <a:off x="394334" y="63189"/>
          <a:ext cx="5520689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Eliminates six paper tags and permits</a:t>
          </a:r>
        </a:p>
      </dsp:txBody>
      <dsp:txXfrm>
        <a:off x="428919" y="97774"/>
        <a:ext cx="5451519" cy="639310"/>
      </dsp:txXfrm>
    </dsp:sp>
    <dsp:sp modelId="{FC5CE2ED-7E84-4975-B706-D3A23F089E02}">
      <dsp:nvSpPr>
        <dsp:cNvPr id="0" name=""/>
        <dsp:cNvSpPr/>
      </dsp:nvSpPr>
      <dsp:spPr>
        <a:xfrm>
          <a:off x="0" y="1506069"/>
          <a:ext cx="7886699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E909E7-7CB6-4048-8093-42D473363A46}">
      <dsp:nvSpPr>
        <dsp:cNvPr id="0" name=""/>
        <dsp:cNvSpPr/>
      </dsp:nvSpPr>
      <dsp:spPr>
        <a:xfrm>
          <a:off x="394334" y="1151829"/>
          <a:ext cx="5520689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Creates four new metal license plates to replace paper tags and permits </a:t>
          </a:r>
        </a:p>
      </dsp:txBody>
      <dsp:txXfrm>
        <a:off x="428919" y="1186414"/>
        <a:ext cx="5451519" cy="639310"/>
      </dsp:txXfrm>
    </dsp:sp>
    <dsp:sp modelId="{936420ED-CC70-415A-A15D-79CD5100B72B}">
      <dsp:nvSpPr>
        <dsp:cNvPr id="0" name=""/>
        <dsp:cNvSpPr/>
      </dsp:nvSpPr>
      <dsp:spPr>
        <a:xfrm>
          <a:off x="0" y="2594709"/>
          <a:ext cx="7886699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3FC0FA3-A92D-486B-ACD0-8FC41FB1C49A}">
      <dsp:nvSpPr>
        <dsp:cNvPr id="0" name=""/>
        <dsp:cNvSpPr/>
      </dsp:nvSpPr>
      <dsp:spPr>
        <a:xfrm>
          <a:off x="394334" y="2240469"/>
          <a:ext cx="5520689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Requires dealers to use webDEALER to submit transactions</a:t>
          </a:r>
        </a:p>
      </dsp:txBody>
      <dsp:txXfrm>
        <a:off x="428919" y="2275054"/>
        <a:ext cx="5451519" cy="639310"/>
      </dsp:txXfrm>
    </dsp:sp>
    <dsp:sp modelId="{AAE9880D-0260-4806-8AE5-C1E3D3D90A1C}">
      <dsp:nvSpPr>
        <dsp:cNvPr id="0" name=""/>
        <dsp:cNvSpPr/>
      </dsp:nvSpPr>
      <dsp:spPr>
        <a:xfrm>
          <a:off x="0" y="3683349"/>
          <a:ext cx="7886699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C0892D-ACEF-4CB8-B52E-2FC0FD3DC21A}">
      <dsp:nvSpPr>
        <dsp:cNvPr id="0" name=""/>
        <dsp:cNvSpPr/>
      </dsp:nvSpPr>
      <dsp:spPr>
        <a:xfrm>
          <a:off x="394334" y="3329109"/>
          <a:ext cx="5520689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Requires dealers submit a Vehicle Transfer Notification (VTN) at the time of sale or transfer</a:t>
          </a:r>
        </a:p>
      </dsp:txBody>
      <dsp:txXfrm>
        <a:off x="428919" y="3363694"/>
        <a:ext cx="5451519" cy="6393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BBED10-4B76-4572-9A0B-0D1A89E28B21}">
      <dsp:nvSpPr>
        <dsp:cNvPr id="0" name=""/>
        <dsp:cNvSpPr/>
      </dsp:nvSpPr>
      <dsp:spPr>
        <a:xfrm>
          <a:off x="0" y="298944"/>
          <a:ext cx="4747097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F0EA0F6-1501-4210-A8D9-62BBAEE5A415}">
      <dsp:nvSpPr>
        <dsp:cNvPr id="0" name=""/>
        <dsp:cNvSpPr/>
      </dsp:nvSpPr>
      <dsp:spPr>
        <a:xfrm>
          <a:off x="237354" y="77544"/>
          <a:ext cx="3906680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600" tIns="0" rIns="12560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Buyer’s Tags </a:t>
          </a:r>
        </a:p>
      </dsp:txBody>
      <dsp:txXfrm>
        <a:off x="258970" y="99160"/>
        <a:ext cx="3863448" cy="399568"/>
      </dsp:txXfrm>
    </dsp:sp>
    <dsp:sp modelId="{2EC24915-5261-4AE6-BF29-08216E4FC862}">
      <dsp:nvSpPr>
        <dsp:cNvPr id="0" name=""/>
        <dsp:cNvSpPr/>
      </dsp:nvSpPr>
      <dsp:spPr>
        <a:xfrm>
          <a:off x="0" y="979344"/>
          <a:ext cx="4747097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E40C0B3-FC11-4E39-A01D-5B7B25F2C094}">
      <dsp:nvSpPr>
        <dsp:cNvPr id="0" name=""/>
        <dsp:cNvSpPr/>
      </dsp:nvSpPr>
      <dsp:spPr>
        <a:xfrm>
          <a:off x="237354" y="757944"/>
          <a:ext cx="3887174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600" tIns="0" rIns="12560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​Internet Down Tags</a:t>
          </a:r>
        </a:p>
      </dsp:txBody>
      <dsp:txXfrm>
        <a:off x="258970" y="779560"/>
        <a:ext cx="3843942" cy="399568"/>
      </dsp:txXfrm>
    </dsp:sp>
    <dsp:sp modelId="{F5635F93-82A6-406B-8EE2-CB7A73B4258B}">
      <dsp:nvSpPr>
        <dsp:cNvPr id="0" name=""/>
        <dsp:cNvSpPr/>
      </dsp:nvSpPr>
      <dsp:spPr>
        <a:xfrm>
          <a:off x="0" y="1659744"/>
          <a:ext cx="4747097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9CB3375-7F6C-4F31-B4B7-2DA6B65EBC00}">
      <dsp:nvSpPr>
        <dsp:cNvPr id="0" name=""/>
        <dsp:cNvSpPr/>
      </dsp:nvSpPr>
      <dsp:spPr>
        <a:xfrm>
          <a:off x="237354" y="1438344"/>
          <a:ext cx="3867735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600" tIns="0" rIns="12560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One-Trip Permits ​</a:t>
          </a:r>
        </a:p>
      </dsp:txBody>
      <dsp:txXfrm>
        <a:off x="258970" y="1459960"/>
        <a:ext cx="3824503" cy="399568"/>
      </dsp:txXfrm>
    </dsp:sp>
    <dsp:sp modelId="{FE980BF2-544F-4EA6-9290-01F8E9AF4E62}">
      <dsp:nvSpPr>
        <dsp:cNvPr id="0" name=""/>
        <dsp:cNvSpPr/>
      </dsp:nvSpPr>
      <dsp:spPr>
        <a:xfrm>
          <a:off x="0" y="2340144"/>
          <a:ext cx="4747097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0D302A3-B324-42AE-B90F-5238EC960F40}">
      <dsp:nvSpPr>
        <dsp:cNvPr id="0" name=""/>
        <dsp:cNvSpPr/>
      </dsp:nvSpPr>
      <dsp:spPr>
        <a:xfrm>
          <a:off x="237354" y="2118744"/>
          <a:ext cx="3926086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600" tIns="0" rIns="12560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30-Day Permits ​</a:t>
          </a:r>
        </a:p>
      </dsp:txBody>
      <dsp:txXfrm>
        <a:off x="258970" y="2140360"/>
        <a:ext cx="3882854" cy="399568"/>
      </dsp:txXfrm>
    </dsp:sp>
    <dsp:sp modelId="{7283C804-646A-4D17-BB2C-BE053EBBFC4A}">
      <dsp:nvSpPr>
        <dsp:cNvPr id="0" name=""/>
        <dsp:cNvSpPr/>
      </dsp:nvSpPr>
      <dsp:spPr>
        <a:xfrm>
          <a:off x="0" y="3020544"/>
          <a:ext cx="4747097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14FE0ED-3C3E-4FB6-ACEA-79F18EF85F3D}">
      <dsp:nvSpPr>
        <dsp:cNvPr id="0" name=""/>
        <dsp:cNvSpPr/>
      </dsp:nvSpPr>
      <dsp:spPr>
        <a:xfrm>
          <a:off x="237354" y="2799144"/>
          <a:ext cx="3952836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600" tIns="0" rIns="12560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Dealer Agent Tags</a:t>
          </a:r>
        </a:p>
      </dsp:txBody>
      <dsp:txXfrm>
        <a:off x="258970" y="2820760"/>
        <a:ext cx="3909604" cy="399568"/>
      </dsp:txXfrm>
    </dsp:sp>
    <dsp:sp modelId="{E9912B5A-29CF-4CE6-B687-FC217830CEBA}">
      <dsp:nvSpPr>
        <dsp:cNvPr id="0" name=""/>
        <dsp:cNvSpPr/>
      </dsp:nvSpPr>
      <dsp:spPr>
        <a:xfrm>
          <a:off x="0" y="3700944"/>
          <a:ext cx="4747097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1C15A97-48B2-49C6-A4BB-9CD1AA062DCF}">
      <dsp:nvSpPr>
        <dsp:cNvPr id="0" name=""/>
        <dsp:cNvSpPr/>
      </dsp:nvSpPr>
      <dsp:spPr>
        <a:xfrm>
          <a:off x="237354" y="3479544"/>
          <a:ext cx="3964998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600" tIns="0" rIns="12560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​Dealer - Vehicle Specific Tags​</a:t>
          </a:r>
        </a:p>
      </dsp:txBody>
      <dsp:txXfrm>
        <a:off x="258970" y="3501160"/>
        <a:ext cx="3921766" cy="3995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A3848E-84DA-4168-AD8F-8228E80C2D3C}">
      <dsp:nvSpPr>
        <dsp:cNvPr id="0" name=""/>
        <dsp:cNvSpPr/>
      </dsp:nvSpPr>
      <dsp:spPr>
        <a:xfrm>
          <a:off x="0" y="0"/>
          <a:ext cx="740288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FC38DE-82A0-4F1A-9524-8551F945E7EB}">
      <dsp:nvSpPr>
        <dsp:cNvPr id="0" name=""/>
        <dsp:cNvSpPr/>
      </dsp:nvSpPr>
      <dsp:spPr>
        <a:xfrm>
          <a:off x="0" y="0"/>
          <a:ext cx="7402883" cy="7100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>
              <a:solidFill>
                <a:srgbClr val="444D3E"/>
              </a:solidFill>
              <a:latin typeface="Calibri" panose="020F0502020204030204" pitchFamily="34" charset="0"/>
              <a:cs typeface="Calibri" panose="020F0502020204030204" pitchFamily="34" charset="0"/>
            </a:rPr>
            <a:t>Vehicle Transit Permit</a:t>
          </a:r>
        </a:p>
      </dsp:txBody>
      <dsp:txXfrm>
        <a:off x="0" y="0"/>
        <a:ext cx="7402883" cy="710065"/>
      </dsp:txXfrm>
    </dsp:sp>
    <dsp:sp modelId="{FACCCF9C-DB2E-4144-AC8A-16F0D892BDE3}">
      <dsp:nvSpPr>
        <dsp:cNvPr id="0" name=""/>
        <dsp:cNvSpPr/>
      </dsp:nvSpPr>
      <dsp:spPr>
        <a:xfrm>
          <a:off x="0" y="710065"/>
          <a:ext cx="740288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FB567B-3F63-461B-9968-6DB26E9894F3}">
      <dsp:nvSpPr>
        <dsp:cNvPr id="0" name=""/>
        <dsp:cNvSpPr/>
      </dsp:nvSpPr>
      <dsp:spPr>
        <a:xfrm>
          <a:off x="0" y="710065"/>
          <a:ext cx="7402883" cy="7100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>
              <a:solidFill>
                <a:srgbClr val="444D3E"/>
              </a:solidFill>
              <a:latin typeface="Calibri" panose="020F0502020204030204" pitchFamily="34" charset="0"/>
              <a:cs typeface="Calibri" panose="020F0502020204030204" pitchFamily="34" charset="0"/>
            </a:rPr>
            <a:t>​</a:t>
          </a:r>
          <a:r>
            <a:rPr lang="en-US" sz="2400" b="0" kern="1200">
              <a:solidFill>
                <a:srgbClr val="444D3E"/>
              </a:solidFill>
              <a:latin typeface="Calibri" panose="020F0502020204030204" pitchFamily="34" charset="0"/>
              <a:ea typeface="Calibri Light"/>
              <a:cs typeface="Calibri" panose="020F0502020204030204" pitchFamily="34" charset="0"/>
            </a:rPr>
            <a:t>Temporary Registration Insignia </a:t>
          </a:r>
        </a:p>
      </dsp:txBody>
      <dsp:txXfrm>
        <a:off x="0" y="710065"/>
        <a:ext cx="7402883" cy="710065"/>
      </dsp:txXfrm>
    </dsp:sp>
    <dsp:sp modelId="{4FC7EF7B-3F6A-415A-8D4C-D6A894D8F3D1}">
      <dsp:nvSpPr>
        <dsp:cNvPr id="0" name=""/>
        <dsp:cNvSpPr/>
      </dsp:nvSpPr>
      <dsp:spPr>
        <a:xfrm>
          <a:off x="0" y="1420131"/>
          <a:ext cx="740288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225AEE-4924-4382-9B59-209328468EFC}">
      <dsp:nvSpPr>
        <dsp:cNvPr id="0" name=""/>
        <dsp:cNvSpPr/>
      </dsp:nvSpPr>
      <dsp:spPr>
        <a:xfrm>
          <a:off x="0" y="1420131"/>
          <a:ext cx="7402883" cy="7100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>
              <a:solidFill>
                <a:srgbClr val="444D3E"/>
              </a:solidFill>
              <a:latin typeface="Calibri" panose="020F0502020204030204" pitchFamily="34" charset="0"/>
              <a:cs typeface="Calibri" panose="020F0502020204030204" pitchFamily="34" charset="0"/>
            </a:rPr>
            <a:t>Factory Delivery Permits​</a:t>
          </a:r>
        </a:p>
      </dsp:txBody>
      <dsp:txXfrm>
        <a:off x="0" y="1420131"/>
        <a:ext cx="7402883" cy="710065"/>
      </dsp:txXfrm>
    </dsp:sp>
    <dsp:sp modelId="{4DF858B9-BEE9-4864-8D5D-ADF55B10B5F0}">
      <dsp:nvSpPr>
        <dsp:cNvPr id="0" name=""/>
        <dsp:cNvSpPr/>
      </dsp:nvSpPr>
      <dsp:spPr>
        <a:xfrm>
          <a:off x="0" y="2130197"/>
          <a:ext cx="740288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F09BA0-43AB-4A7D-8D5C-93D457981465}">
      <dsp:nvSpPr>
        <dsp:cNvPr id="0" name=""/>
        <dsp:cNvSpPr/>
      </dsp:nvSpPr>
      <dsp:spPr>
        <a:xfrm>
          <a:off x="0" y="2130197"/>
          <a:ext cx="7402883" cy="7100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>
              <a:solidFill>
                <a:srgbClr val="444D3E"/>
              </a:solidFill>
              <a:latin typeface="Calibri" panose="020F0502020204030204" pitchFamily="34" charset="0"/>
              <a:cs typeface="Calibri" panose="020F0502020204030204" pitchFamily="34" charset="0"/>
            </a:rPr>
            <a:t>​72 HR/144 HR Permits</a:t>
          </a:r>
        </a:p>
      </dsp:txBody>
      <dsp:txXfrm>
        <a:off x="0" y="2130197"/>
        <a:ext cx="7402883" cy="71006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39DCE0-22D8-4A2C-A954-F06CD96B5F00}">
      <dsp:nvSpPr>
        <dsp:cNvPr id="0" name=""/>
        <dsp:cNvSpPr/>
      </dsp:nvSpPr>
      <dsp:spPr>
        <a:xfrm>
          <a:off x="0" y="503123"/>
          <a:ext cx="7886699" cy="150937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08084A-CDBE-45D5-8481-D64968FF957A}">
      <dsp:nvSpPr>
        <dsp:cNvPr id="0" name=""/>
        <dsp:cNvSpPr/>
      </dsp:nvSpPr>
      <dsp:spPr>
        <a:xfrm>
          <a:off x="456584" y="842731"/>
          <a:ext cx="830153" cy="83015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70DF36-A877-47AE-8F9A-4D64860DDE94}">
      <dsp:nvSpPr>
        <dsp:cNvPr id="0" name=""/>
        <dsp:cNvSpPr/>
      </dsp:nvSpPr>
      <dsp:spPr>
        <a:xfrm>
          <a:off x="1743322" y="503123"/>
          <a:ext cx="6143376" cy="15093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742" tIns="159742" rIns="159742" bIns="15974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0" kern="1200">
              <a:latin typeface="Calibri" panose="020F0502020204030204"/>
              <a:ea typeface="+mn-ea"/>
              <a:cs typeface="+mn-cs"/>
            </a:rPr>
            <a:t>Dealers will issue metal plates to Texas buyers at the time of sale </a:t>
          </a:r>
        </a:p>
      </dsp:txBody>
      <dsp:txXfrm>
        <a:off x="1743322" y="503123"/>
        <a:ext cx="6143376" cy="1509370"/>
      </dsp:txXfrm>
    </dsp:sp>
    <dsp:sp modelId="{5BF41A79-21E9-4067-89FE-B2E2635B4F93}">
      <dsp:nvSpPr>
        <dsp:cNvPr id="0" name=""/>
        <dsp:cNvSpPr/>
      </dsp:nvSpPr>
      <dsp:spPr>
        <a:xfrm>
          <a:off x="0" y="2338844"/>
          <a:ext cx="7886699" cy="150937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1FB4F5-7BA1-411A-B484-712F3F3ECB6D}">
      <dsp:nvSpPr>
        <dsp:cNvPr id="0" name=""/>
        <dsp:cNvSpPr/>
      </dsp:nvSpPr>
      <dsp:spPr>
        <a:xfrm>
          <a:off x="456584" y="2678452"/>
          <a:ext cx="830153" cy="83015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9779E0-3DD2-4E0D-8723-692845E5806B}">
      <dsp:nvSpPr>
        <dsp:cNvPr id="0" name=""/>
        <dsp:cNvSpPr/>
      </dsp:nvSpPr>
      <dsp:spPr>
        <a:xfrm>
          <a:off x="1743322" y="2338844"/>
          <a:ext cx="6143376" cy="15093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742" tIns="159742" rIns="159742" bIns="15974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0" kern="1200">
              <a:latin typeface="Calibri" panose="020F0502020204030204"/>
              <a:ea typeface="+mn-ea"/>
              <a:cs typeface="+mn-cs"/>
            </a:rPr>
            <a:t>Non-Texas residents will receive the newly created Out-of-State Temporary License Plate with a 60-day expiration</a:t>
          </a:r>
        </a:p>
      </dsp:txBody>
      <dsp:txXfrm>
        <a:off x="1743322" y="2338844"/>
        <a:ext cx="6143376" cy="150937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706D18-C857-4AC6-9418-36E088670D74}">
      <dsp:nvSpPr>
        <dsp:cNvPr id="0" name=""/>
        <dsp:cNvSpPr/>
      </dsp:nvSpPr>
      <dsp:spPr>
        <a:xfrm>
          <a:off x="3791" y="175830"/>
          <a:ext cx="1657612" cy="9945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50" kern="1200"/>
            <a:t>Vehicle Purchased</a:t>
          </a:r>
        </a:p>
      </dsp:txBody>
      <dsp:txXfrm>
        <a:off x="32921" y="204960"/>
        <a:ext cx="1599352" cy="936307"/>
      </dsp:txXfrm>
    </dsp:sp>
    <dsp:sp modelId="{CA9EF511-803C-4BF5-9831-EF96DC5A827A}">
      <dsp:nvSpPr>
        <dsp:cNvPr id="0" name=""/>
        <dsp:cNvSpPr/>
      </dsp:nvSpPr>
      <dsp:spPr>
        <a:xfrm>
          <a:off x="1807273" y="467570"/>
          <a:ext cx="351413" cy="41108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1807273" y="549787"/>
        <a:ext cx="245989" cy="246653"/>
      </dsp:txXfrm>
    </dsp:sp>
    <dsp:sp modelId="{A9003F7E-C954-4FE1-B727-6A437A25B069}">
      <dsp:nvSpPr>
        <dsp:cNvPr id="0" name=""/>
        <dsp:cNvSpPr/>
      </dsp:nvSpPr>
      <dsp:spPr>
        <a:xfrm>
          <a:off x="2324448" y="175830"/>
          <a:ext cx="1657612" cy="9945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50" kern="1200"/>
            <a:t>2 General Issued Plates (front and back) assigned to vehicle</a:t>
          </a:r>
        </a:p>
      </dsp:txBody>
      <dsp:txXfrm>
        <a:off x="2353578" y="204960"/>
        <a:ext cx="1599352" cy="936307"/>
      </dsp:txXfrm>
    </dsp:sp>
    <dsp:sp modelId="{4D094F2F-3E3C-4642-B387-CBC4D1A80432}">
      <dsp:nvSpPr>
        <dsp:cNvPr id="0" name=""/>
        <dsp:cNvSpPr/>
      </dsp:nvSpPr>
      <dsp:spPr>
        <a:xfrm>
          <a:off x="4127930" y="467570"/>
          <a:ext cx="351413" cy="41108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4127930" y="549787"/>
        <a:ext cx="245989" cy="246653"/>
      </dsp:txXfrm>
    </dsp:sp>
    <dsp:sp modelId="{90B560A2-5C36-4871-AB81-E1780060B249}">
      <dsp:nvSpPr>
        <dsp:cNvPr id="0" name=""/>
        <dsp:cNvSpPr/>
      </dsp:nvSpPr>
      <dsp:spPr>
        <a:xfrm>
          <a:off x="4645105" y="175830"/>
          <a:ext cx="1657612" cy="9945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50" kern="1200"/>
            <a:t>Customer leaves</a:t>
          </a:r>
        </a:p>
      </dsp:txBody>
      <dsp:txXfrm>
        <a:off x="4674235" y="204960"/>
        <a:ext cx="1599352" cy="936307"/>
      </dsp:txXfrm>
    </dsp:sp>
    <dsp:sp modelId="{10A27C28-7028-4B30-B2D2-C17FD590844A}">
      <dsp:nvSpPr>
        <dsp:cNvPr id="0" name=""/>
        <dsp:cNvSpPr/>
      </dsp:nvSpPr>
      <dsp:spPr>
        <a:xfrm>
          <a:off x="6448587" y="467570"/>
          <a:ext cx="351413" cy="41108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6448587" y="549787"/>
        <a:ext cx="245989" cy="246653"/>
      </dsp:txXfrm>
    </dsp:sp>
    <dsp:sp modelId="{DFA3005A-7B1B-4A95-80E2-45C7231906C3}">
      <dsp:nvSpPr>
        <dsp:cNvPr id="0" name=""/>
        <dsp:cNvSpPr/>
      </dsp:nvSpPr>
      <dsp:spPr>
        <a:xfrm>
          <a:off x="6965762" y="175830"/>
          <a:ext cx="1657612" cy="994567"/>
        </a:xfrm>
        <a:prstGeom prst="roundRect">
          <a:avLst>
            <a:gd name="adj" fmla="val 10000"/>
          </a:avLst>
        </a:prstGeom>
        <a:solidFill>
          <a:srgbClr val="C00000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50" kern="1200"/>
            <a:t>Vehicle will be on street w/o registration insignia</a:t>
          </a:r>
        </a:p>
      </dsp:txBody>
      <dsp:txXfrm>
        <a:off x="6994892" y="204960"/>
        <a:ext cx="1599352" cy="936307"/>
      </dsp:txXfrm>
    </dsp:sp>
    <dsp:sp modelId="{B145AD3B-8CCA-4EEC-86EA-6B70417D901D}">
      <dsp:nvSpPr>
        <dsp:cNvPr id="0" name=""/>
        <dsp:cNvSpPr/>
      </dsp:nvSpPr>
      <dsp:spPr>
        <a:xfrm rot="5400000">
          <a:off x="7618861" y="1286430"/>
          <a:ext cx="351413" cy="41108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 rot="-5400000">
        <a:off x="7671241" y="1316267"/>
        <a:ext cx="246653" cy="245989"/>
      </dsp:txXfrm>
    </dsp:sp>
    <dsp:sp modelId="{3CEE1AB8-B70E-4E64-85E8-3C96BFA8C1E8}">
      <dsp:nvSpPr>
        <dsp:cNvPr id="0" name=""/>
        <dsp:cNvSpPr/>
      </dsp:nvSpPr>
      <dsp:spPr>
        <a:xfrm>
          <a:off x="6965762" y="1833442"/>
          <a:ext cx="1657612" cy="9945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50" kern="1200"/>
            <a:t>Customer must keep buyer’s receipt in glove compartment</a:t>
          </a:r>
        </a:p>
      </dsp:txBody>
      <dsp:txXfrm>
        <a:off x="6994892" y="1862572"/>
        <a:ext cx="1599352" cy="936307"/>
      </dsp:txXfrm>
    </dsp:sp>
    <dsp:sp modelId="{E275593F-CC03-4E09-A6FD-E29C77590AE8}">
      <dsp:nvSpPr>
        <dsp:cNvPr id="0" name=""/>
        <dsp:cNvSpPr/>
      </dsp:nvSpPr>
      <dsp:spPr>
        <a:xfrm rot="10800000">
          <a:off x="6468478" y="2125182"/>
          <a:ext cx="351413" cy="41108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 rot="10800000">
        <a:off x="6573902" y="2207399"/>
        <a:ext cx="245989" cy="246653"/>
      </dsp:txXfrm>
    </dsp:sp>
    <dsp:sp modelId="{A97E6A0F-3138-46D1-B036-429974D7C19D}">
      <dsp:nvSpPr>
        <dsp:cNvPr id="0" name=""/>
        <dsp:cNvSpPr/>
      </dsp:nvSpPr>
      <dsp:spPr>
        <a:xfrm>
          <a:off x="4645105" y="1833442"/>
          <a:ext cx="1657612" cy="9945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50" kern="1200"/>
            <a:t>Title application is submitted via webDEALER</a:t>
          </a:r>
        </a:p>
      </dsp:txBody>
      <dsp:txXfrm>
        <a:off x="4674235" y="1862572"/>
        <a:ext cx="1599352" cy="936307"/>
      </dsp:txXfrm>
    </dsp:sp>
    <dsp:sp modelId="{916E2ABE-ADAA-4A30-B5FF-D4E8453C43E1}">
      <dsp:nvSpPr>
        <dsp:cNvPr id="0" name=""/>
        <dsp:cNvSpPr/>
      </dsp:nvSpPr>
      <dsp:spPr>
        <a:xfrm rot="10800000">
          <a:off x="4147821" y="2125182"/>
          <a:ext cx="351413" cy="41108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 rot="10800000">
        <a:off x="4253245" y="2207399"/>
        <a:ext cx="245989" cy="246653"/>
      </dsp:txXfrm>
    </dsp:sp>
    <dsp:sp modelId="{E6873D0B-39EF-4617-9640-4D37C4D749A7}">
      <dsp:nvSpPr>
        <dsp:cNvPr id="0" name=""/>
        <dsp:cNvSpPr/>
      </dsp:nvSpPr>
      <dsp:spPr>
        <a:xfrm>
          <a:off x="2324448" y="1833442"/>
          <a:ext cx="1657612" cy="9945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50" kern="1200"/>
            <a:t>County reviews the application</a:t>
          </a:r>
        </a:p>
      </dsp:txBody>
      <dsp:txXfrm>
        <a:off x="2353578" y="1862572"/>
        <a:ext cx="1599352" cy="936307"/>
      </dsp:txXfrm>
    </dsp:sp>
    <dsp:sp modelId="{0970E305-219C-4C35-A31E-68C5506D8F5A}">
      <dsp:nvSpPr>
        <dsp:cNvPr id="0" name=""/>
        <dsp:cNvSpPr/>
      </dsp:nvSpPr>
      <dsp:spPr>
        <a:xfrm rot="10800000">
          <a:off x="1827164" y="2125182"/>
          <a:ext cx="351413" cy="41108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 rot="10800000">
        <a:off x="1932588" y="2207399"/>
        <a:ext cx="245989" cy="246653"/>
      </dsp:txXfrm>
    </dsp:sp>
    <dsp:sp modelId="{A64FBFC4-28ED-4B86-97D0-ACFE9F3FE81B}">
      <dsp:nvSpPr>
        <dsp:cNvPr id="0" name=""/>
        <dsp:cNvSpPr/>
      </dsp:nvSpPr>
      <dsp:spPr>
        <a:xfrm>
          <a:off x="3791" y="1833442"/>
          <a:ext cx="1657612" cy="9945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50" kern="1200"/>
            <a:t>Sticker Issued</a:t>
          </a:r>
        </a:p>
      </dsp:txBody>
      <dsp:txXfrm>
        <a:off x="32921" y="1862572"/>
        <a:ext cx="1599352" cy="936307"/>
      </dsp:txXfrm>
    </dsp:sp>
    <dsp:sp modelId="{F74D21A2-14D1-49C3-AC87-B90FBFD8C1F9}">
      <dsp:nvSpPr>
        <dsp:cNvPr id="0" name=""/>
        <dsp:cNvSpPr/>
      </dsp:nvSpPr>
      <dsp:spPr>
        <a:xfrm rot="5400000">
          <a:off x="656890" y="2944043"/>
          <a:ext cx="351413" cy="41108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 rot="-5400000">
        <a:off x="709270" y="2973880"/>
        <a:ext cx="246653" cy="245989"/>
      </dsp:txXfrm>
    </dsp:sp>
    <dsp:sp modelId="{A35A8B67-B330-4394-B9A7-C5147B2D94FF}">
      <dsp:nvSpPr>
        <dsp:cNvPr id="0" name=""/>
        <dsp:cNvSpPr/>
      </dsp:nvSpPr>
      <dsp:spPr>
        <a:xfrm>
          <a:off x="3791" y="3491055"/>
          <a:ext cx="1657612" cy="9945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50" kern="1200"/>
            <a:t>Dealer coordinates with county</a:t>
          </a:r>
        </a:p>
      </dsp:txBody>
      <dsp:txXfrm>
        <a:off x="32921" y="3520185"/>
        <a:ext cx="1599352" cy="936307"/>
      </dsp:txXfrm>
    </dsp:sp>
    <dsp:sp modelId="{3025F252-9681-4936-90D1-8A9E7546DEC8}">
      <dsp:nvSpPr>
        <dsp:cNvPr id="0" name=""/>
        <dsp:cNvSpPr/>
      </dsp:nvSpPr>
      <dsp:spPr>
        <a:xfrm>
          <a:off x="1807273" y="3782794"/>
          <a:ext cx="351413" cy="41108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1807273" y="3865011"/>
        <a:ext cx="245989" cy="246653"/>
      </dsp:txXfrm>
    </dsp:sp>
    <dsp:sp modelId="{99E426BE-9240-4A7C-A042-AB10BF6F9C20}">
      <dsp:nvSpPr>
        <dsp:cNvPr id="0" name=""/>
        <dsp:cNvSpPr/>
      </dsp:nvSpPr>
      <dsp:spPr>
        <a:xfrm>
          <a:off x="2324448" y="3491055"/>
          <a:ext cx="1657612" cy="9945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50" kern="1200"/>
            <a:t>Sticker provided to customer</a:t>
          </a:r>
        </a:p>
      </dsp:txBody>
      <dsp:txXfrm>
        <a:off x="2353578" y="3520185"/>
        <a:ext cx="1599352" cy="93630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41411D-CE54-442B-B498-AC2509D5EB3B}">
      <dsp:nvSpPr>
        <dsp:cNvPr id="0" name=""/>
        <dsp:cNvSpPr/>
      </dsp:nvSpPr>
      <dsp:spPr>
        <a:xfrm>
          <a:off x="3584" y="218589"/>
          <a:ext cx="1567379" cy="9404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Customer trades in vehicle</a:t>
          </a:r>
        </a:p>
      </dsp:txBody>
      <dsp:txXfrm>
        <a:off x="31128" y="246133"/>
        <a:ext cx="1512291" cy="885339"/>
      </dsp:txXfrm>
    </dsp:sp>
    <dsp:sp modelId="{F8C699C6-A1F4-4C26-BE9C-E4538A28A955}">
      <dsp:nvSpPr>
        <dsp:cNvPr id="0" name=""/>
        <dsp:cNvSpPr/>
      </dsp:nvSpPr>
      <dsp:spPr>
        <a:xfrm>
          <a:off x="1708893" y="494448"/>
          <a:ext cx="332284" cy="388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1708893" y="572190"/>
        <a:ext cx="232599" cy="233226"/>
      </dsp:txXfrm>
    </dsp:sp>
    <dsp:sp modelId="{DD0512F8-E1A3-4DB2-9225-8DC3F7C3A011}">
      <dsp:nvSpPr>
        <dsp:cNvPr id="0" name=""/>
        <dsp:cNvSpPr/>
      </dsp:nvSpPr>
      <dsp:spPr>
        <a:xfrm>
          <a:off x="2197915" y="218589"/>
          <a:ext cx="1567379" cy="9404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Dealer submits VTN</a:t>
          </a:r>
        </a:p>
      </dsp:txBody>
      <dsp:txXfrm>
        <a:off x="2225459" y="246133"/>
        <a:ext cx="1512291" cy="885339"/>
      </dsp:txXfrm>
    </dsp:sp>
    <dsp:sp modelId="{D54A9DDA-1207-4467-BB4D-62BD01C5E0CE}">
      <dsp:nvSpPr>
        <dsp:cNvPr id="0" name=""/>
        <dsp:cNvSpPr/>
      </dsp:nvSpPr>
      <dsp:spPr>
        <a:xfrm>
          <a:off x="3903224" y="494448"/>
          <a:ext cx="332284" cy="388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3903224" y="572190"/>
        <a:ext cx="232599" cy="233226"/>
      </dsp:txXfrm>
    </dsp:sp>
    <dsp:sp modelId="{F5793C1C-985B-49FD-B271-3D4D6D0A1D9F}">
      <dsp:nvSpPr>
        <dsp:cNvPr id="0" name=""/>
        <dsp:cNvSpPr/>
      </dsp:nvSpPr>
      <dsp:spPr>
        <a:xfrm>
          <a:off x="4392246" y="218589"/>
          <a:ext cx="1567379" cy="9404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Traded in Vehicle is sold </a:t>
          </a:r>
        </a:p>
      </dsp:txBody>
      <dsp:txXfrm>
        <a:off x="4419790" y="246133"/>
        <a:ext cx="1512291" cy="885339"/>
      </dsp:txXfrm>
    </dsp:sp>
    <dsp:sp modelId="{FEE0FECD-7193-45C5-BBE1-DF6EFB01B085}">
      <dsp:nvSpPr>
        <dsp:cNvPr id="0" name=""/>
        <dsp:cNvSpPr/>
      </dsp:nvSpPr>
      <dsp:spPr>
        <a:xfrm>
          <a:off x="6097554" y="494448"/>
          <a:ext cx="332284" cy="388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6097554" y="572190"/>
        <a:ext cx="232599" cy="233226"/>
      </dsp:txXfrm>
    </dsp:sp>
    <dsp:sp modelId="{B8B9A6BA-78A5-4E39-BF56-E1F01E3E4056}">
      <dsp:nvSpPr>
        <dsp:cNvPr id="0" name=""/>
        <dsp:cNvSpPr/>
      </dsp:nvSpPr>
      <dsp:spPr>
        <a:xfrm>
          <a:off x="6586577" y="218589"/>
          <a:ext cx="1567379" cy="9404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ePLATE</a:t>
          </a:r>
          <a:r>
            <a:rPr lang="en-US" sz="1800" kern="1200" dirty="0"/>
            <a:t> assignment</a:t>
          </a:r>
        </a:p>
      </dsp:txBody>
      <dsp:txXfrm>
        <a:off x="6614121" y="246133"/>
        <a:ext cx="1512291" cy="885339"/>
      </dsp:txXfrm>
    </dsp:sp>
    <dsp:sp modelId="{FD8DA758-50A3-48EF-8E94-090B736F797B}">
      <dsp:nvSpPr>
        <dsp:cNvPr id="0" name=""/>
        <dsp:cNvSpPr/>
      </dsp:nvSpPr>
      <dsp:spPr>
        <a:xfrm rot="5400000">
          <a:off x="7204124" y="1268733"/>
          <a:ext cx="332284" cy="388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-5400000">
        <a:off x="7253654" y="1296946"/>
        <a:ext cx="233226" cy="232599"/>
      </dsp:txXfrm>
    </dsp:sp>
    <dsp:sp modelId="{B7BCF533-2EB3-4DB9-875F-E58B42FD4D76}">
      <dsp:nvSpPr>
        <dsp:cNvPr id="0" name=""/>
        <dsp:cNvSpPr/>
      </dsp:nvSpPr>
      <dsp:spPr>
        <a:xfrm>
          <a:off x="6586577" y="1785968"/>
          <a:ext cx="1567379" cy="9404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General Issue Plates put on the vehicle</a:t>
          </a:r>
        </a:p>
      </dsp:txBody>
      <dsp:txXfrm>
        <a:off x="6614121" y="1813512"/>
        <a:ext cx="1512291" cy="885339"/>
      </dsp:txXfrm>
    </dsp:sp>
    <dsp:sp modelId="{81B6B338-1F6A-473F-B21C-5277CA9E4741}">
      <dsp:nvSpPr>
        <dsp:cNvPr id="0" name=""/>
        <dsp:cNvSpPr/>
      </dsp:nvSpPr>
      <dsp:spPr>
        <a:xfrm rot="10800000">
          <a:off x="6116363" y="2061827"/>
          <a:ext cx="332284" cy="388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6216048" y="2139569"/>
        <a:ext cx="232599" cy="233226"/>
      </dsp:txXfrm>
    </dsp:sp>
    <dsp:sp modelId="{794FC7E7-7F5E-46C3-A057-F57BD7409F9A}">
      <dsp:nvSpPr>
        <dsp:cNvPr id="0" name=""/>
        <dsp:cNvSpPr/>
      </dsp:nvSpPr>
      <dsp:spPr>
        <a:xfrm>
          <a:off x="4392246" y="1785968"/>
          <a:ext cx="1567379" cy="9404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Customer leaves</a:t>
          </a:r>
        </a:p>
      </dsp:txBody>
      <dsp:txXfrm>
        <a:off x="4419790" y="1813512"/>
        <a:ext cx="1512291" cy="885339"/>
      </dsp:txXfrm>
    </dsp:sp>
    <dsp:sp modelId="{AAAFC2A3-5880-41EA-A83C-8F59F660E861}">
      <dsp:nvSpPr>
        <dsp:cNvPr id="0" name=""/>
        <dsp:cNvSpPr/>
      </dsp:nvSpPr>
      <dsp:spPr>
        <a:xfrm rot="10800000">
          <a:off x="3922032" y="2061827"/>
          <a:ext cx="332284" cy="388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4021717" y="2139569"/>
        <a:ext cx="232599" cy="233226"/>
      </dsp:txXfrm>
    </dsp:sp>
    <dsp:sp modelId="{1475D5CB-3AED-4FD8-B3D3-70F5C6492C9E}">
      <dsp:nvSpPr>
        <dsp:cNvPr id="0" name=""/>
        <dsp:cNvSpPr/>
      </dsp:nvSpPr>
      <dsp:spPr>
        <a:xfrm>
          <a:off x="2197915" y="1785968"/>
          <a:ext cx="1567379" cy="940427"/>
        </a:xfrm>
        <a:prstGeom prst="roundRect">
          <a:avLst>
            <a:gd name="adj" fmla="val 10000"/>
          </a:avLst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Vehicle will be on street w/o registration insignia</a:t>
          </a:r>
        </a:p>
      </dsp:txBody>
      <dsp:txXfrm>
        <a:off x="2225459" y="1813512"/>
        <a:ext cx="1512291" cy="885339"/>
      </dsp:txXfrm>
    </dsp:sp>
    <dsp:sp modelId="{62FA7172-B0F6-423C-B85C-BCD09F5D994D}">
      <dsp:nvSpPr>
        <dsp:cNvPr id="0" name=""/>
        <dsp:cNvSpPr/>
      </dsp:nvSpPr>
      <dsp:spPr>
        <a:xfrm rot="10800000">
          <a:off x="1727701" y="2061827"/>
          <a:ext cx="332284" cy="388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10800000">
        <a:off x="1827386" y="2139569"/>
        <a:ext cx="232599" cy="233226"/>
      </dsp:txXfrm>
    </dsp:sp>
    <dsp:sp modelId="{A429FE84-34C7-4405-A48B-BF995B18436B}">
      <dsp:nvSpPr>
        <dsp:cNvPr id="0" name=""/>
        <dsp:cNvSpPr/>
      </dsp:nvSpPr>
      <dsp:spPr>
        <a:xfrm>
          <a:off x="3584" y="1785968"/>
          <a:ext cx="1567379" cy="9404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Title application is submitted via webDEALER</a:t>
          </a:r>
        </a:p>
      </dsp:txBody>
      <dsp:txXfrm>
        <a:off x="31128" y="1813512"/>
        <a:ext cx="1512291" cy="885339"/>
      </dsp:txXfrm>
    </dsp:sp>
    <dsp:sp modelId="{84FC0C03-A312-4E30-A4EB-DB03F8FE690D}">
      <dsp:nvSpPr>
        <dsp:cNvPr id="0" name=""/>
        <dsp:cNvSpPr/>
      </dsp:nvSpPr>
      <dsp:spPr>
        <a:xfrm rot="5400000">
          <a:off x="621132" y="2836112"/>
          <a:ext cx="332284" cy="388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-5400000">
        <a:off x="670662" y="2864325"/>
        <a:ext cx="233226" cy="232599"/>
      </dsp:txXfrm>
    </dsp:sp>
    <dsp:sp modelId="{73C4F253-812D-4F17-B2D4-1D46B79EAD9A}">
      <dsp:nvSpPr>
        <dsp:cNvPr id="0" name=""/>
        <dsp:cNvSpPr/>
      </dsp:nvSpPr>
      <dsp:spPr>
        <a:xfrm>
          <a:off x="3584" y="3353347"/>
          <a:ext cx="1567379" cy="9404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County reviews the application</a:t>
          </a:r>
        </a:p>
      </dsp:txBody>
      <dsp:txXfrm>
        <a:off x="31128" y="3380891"/>
        <a:ext cx="1512291" cy="885339"/>
      </dsp:txXfrm>
    </dsp:sp>
    <dsp:sp modelId="{B80F4DCB-8F60-45CF-BEA4-B2080AEDBA4B}">
      <dsp:nvSpPr>
        <dsp:cNvPr id="0" name=""/>
        <dsp:cNvSpPr/>
      </dsp:nvSpPr>
      <dsp:spPr>
        <a:xfrm>
          <a:off x="1708893" y="3629206"/>
          <a:ext cx="332284" cy="388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1708893" y="3706948"/>
        <a:ext cx="232599" cy="233226"/>
      </dsp:txXfrm>
    </dsp:sp>
    <dsp:sp modelId="{D18A3D18-FC7E-451F-A4BB-78002746DA6D}">
      <dsp:nvSpPr>
        <dsp:cNvPr id="0" name=""/>
        <dsp:cNvSpPr/>
      </dsp:nvSpPr>
      <dsp:spPr>
        <a:xfrm>
          <a:off x="2197915" y="3353347"/>
          <a:ext cx="1567379" cy="9404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Sticker Issued</a:t>
          </a:r>
        </a:p>
      </dsp:txBody>
      <dsp:txXfrm>
        <a:off x="2225459" y="3380891"/>
        <a:ext cx="1512291" cy="885339"/>
      </dsp:txXfrm>
    </dsp:sp>
    <dsp:sp modelId="{8037E856-1426-4EC1-BA2E-34574D1A6D34}">
      <dsp:nvSpPr>
        <dsp:cNvPr id="0" name=""/>
        <dsp:cNvSpPr/>
      </dsp:nvSpPr>
      <dsp:spPr>
        <a:xfrm>
          <a:off x="3903224" y="3629206"/>
          <a:ext cx="332284" cy="388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3903224" y="3706948"/>
        <a:ext cx="232599" cy="233226"/>
      </dsp:txXfrm>
    </dsp:sp>
    <dsp:sp modelId="{179CA83C-02AB-4185-86B5-811F384D7CB4}">
      <dsp:nvSpPr>
        <dsp:cNvPr id="0" name=""/>
        <dsp:cNvSpPr/>
      </dsp:nvSpPr>
      <dsp:spPr>
        <a:xfrm>
          <a:off x="4392246" y="3353347"/>
          <a:ext cx="1567379" cy="9404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Dealer coordinates with county</a:t>
          </a:r>
        </a:p>
      </dsp:txBody>
      <dsp:txXfrm>
        <a:off x="4419790" y="3380891"/>
        <a:ext cx="1512291" cy="885339"/>
      </dsp:txXfrm>
    </dsp:sp>
    <dsp:sp modelId="{3383B971-9686-4D60-85E1-44074A515851}">
      <dsp:nvSpPr>
        <dsp:cNvPr id="0" name=""/>
        <dsp:cNvSpPr/>
      </dsp:nvSpPr>
      <dsp:spPr>
        <a:xfrm>
          <a:off x="6097554" y="3629206"/>
          <a:ext cx="332284" cy="388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6097554" y="3706948"/>
        <a:ext cx="232599" cy="233226"/>
      </dsp:txXfrm>
    </dsp:sp>
    <dsp:sp modelId="{B8163ABE-BD20-4577-A7F0-4FC69689625C}">
      <dsp:nvSpPr>
        <dsp:cNvPr id="0" name=""/>
        <dsp:cNvSpPr/>
      </dsp:nvSpPr>
      <dsp:spPr>
        <a:xfrm>
          <a:off x="6586577" y="3353347"/>
          <a:ext cx="1567379" cy="9404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Sticker provided to customer</a:t>
          </a:r>
        </a:p>
      </dsp:txBody>
      <dsp:txXfrm>
        <a:off x="6614121" y="3380891"/>
        <a:ext cx="1512291" cy="88533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4F900E-1BB4-45AC-B2E0-F997AA568BC0}">
      <dsp:nvSpPr>
        <dsp:cNvPr id="0" name=""/>
        <dsp:cNvSpPr/>
      </dsp:nvSpPr>
      <dsp:spPr>
        <a:xfrm>
          <a:off x="0" y="1739"/>
          <a:ext cx="7886699" cy="656033"/>
        </a:xfrm>
        <a:prstGeom prst="roundRect">
          <a:avLst>
            <a:gd name="adj" fmla="val 10000"/>
          </a:avLst>
        </a:prstGeom>
        <a:solidFill>
          <a:srgbClr val="CFD5E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CDF7D0-2647-4434-9531-8AAE906B2F35}">
      <dsp:nvSpPr>
        <dsp:cNvPr id="0" name=""/>
        <dsp:cNvSpPr/>
      </dsp:nvSpPr>
      <dsp:spPr>
        <a:xfrm>
          <a:off x="198450" y="149346"/>
          <a:ext cx="360818" cy="36081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A5492C-1E9A-41FF-87C5-CB7D39C22BD4}">
      <dsp:nvSpPr>
        <dsp:cNvPr id="0" name=""/>
        <dsp:cNvSpPr/>
      </dsp:nvSpPr>
      <dsp:spPr>
        <a:xfrm>
          <a:off x="757718" y="1739"/>
          <a:ext cx="7004948" cy="881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297" tIns="93297" rIns="93297" bIns="93297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kern="1200">
              <a:latin typeface="+mn-lt"/>
            </a:rPr>
            <a:t>              </a:t>
          </a:r>
          <a:r>
            <a:rPr lang="en-US" sz="3000" b="0" kern="1200">
              <a:solidFill>
                <a:srgbClr val="444D3E"/>
              </a:solidFill>
              <a:latin typeface="+mn-lt"/>
            </a:rPr>
            <a:t>Dealer Temporary License Plate </a:t>
          </a:r>
        </a:p>
      </dsp:txBody>
      <dsp:txXfrm>
        <a:off x="757718" y="1739"/>
        <a:ext cx="7004948" cy="881545"/>
      </dsp:txXfrm>
    </dsp:sp>
    <dsp:sp modelId="{F8B97896-5610-4EA0-B6E9-479872F4E026}">
      <dsp:nvSpPr>
        <dsp:cNvPr id="0" name=""/>
        <dsp:cNvSpPr/>
      </dsp:nvSpPr>
      <dsp:spPr>
        <a:xfrm>
          <a:off x="0" y="1103671"/>
          <a:ext cx="7886699" cy="656033"/>
        </a:xfrm>
        <a:prstGeom prst="roundRect">
          <a:avLst>
            <a:gd name="adj" fmla="val 10000"/>
          </a:avLst>
        </a:prstGeom>
        <a:solidFill>
          <a:srgbClr val="CFD5E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40E7FA-0970-4505-96E4-18F7E29FA4CA}">
      <dsp:nvSpPr>
        <dsp:cNvPr id="0" name=""/>
        <dsp:cNvSpPr/>
      </dsp:nvSpPr>
      <dsp:spPr>
        <a:xfrm>
          <a:off x="198450" y="1251278"/>
          <a:ext cx="360818" cy="360818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38D74A-9783-4F7F-A8F1-FE65B66F7674}">
      <dsp:nvSpPr>
        <dsp:cNvPr id="0" name=""/>
        <dsp:cNvSpPr/>
      </dsp:nvSpPr>
      <dsp:spPr>
        <a:xfrm>
          <a:off x="757718" y="1103671"/>
          <a:ext cx="7004948" cy="881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297" tIns="93297" rIns="93297" bIns="93297" numCol="1" spcCol="1270" anchor="ctr" anchorCtr="0">
          <a:noAutofit/>
        </a:bodyPr>
        <a:lstStyle/>
        <a:p>
          <a:pPr marL="0" lvl="0" indent="0" algn="l" defTabSz="13335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0" kern="1200">
              <a:latin typeface="+mn-lt"/>
            </a:rPr>
            <a:t>           </a:t>
          </a:r>
          <a:r>
            <a:rPr lang="en-US" sz="3000" b="0" kern="1200">
              <a:solidFill>
                <a:srgbClr val="444D3E"/>
              </a:solidFill>
              <a:latin typeface="+mn-lt"/>
            </a:rPr>
            <a:t>Out-of-State Temporary License Plate</a:t>
          </a:r>
        </a:p>
      </dsp:txBody>
      <dsp:txXfrm>
        <a:off x="757718" y="1103671"/>
        <a:ext cx="7004948" cy="881545"/>
      </dsp:txXfrm>
    </dsp:sp>
    <dsp:sp modelId="{5840C328-4DFF-4547-8471-9597164A0A64}">
      <dsp:nvSpPr>
        <dsp:cNvPr id="0" name=""/>
        <dsp:cNvSpPr/>
      </dsp:nvSpPr>
      <dsp:spPr>
        <a:xfrm>
          <a:off x="0" y="2205602"/>
          <a:ext cx="7886699" cy="656033"/>
        </a:xfrm>
        <a:prstGeom prst="roundRect">
          <a:avLst>
            <a:gd name="adj" fmla="val 10000"/>
          </a:avLst>
        </a:prstGeom>
        <a:solidFill>
          <a:srgbClr val="CFD5E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E6309B-0236-4C99-BA87-0089C34D31B8}">
      <dsp:nvSpPr>
        <dsp:cNvPr id="0" name=""/>
        <dsp:cNvSpPr/>
      </dsp:nvSpPr>
      <dsp:spPr>
        <a:xfrm>
          <a:off x="198450" y="2353210"/>
          <a:ext cx="360818" cy="3608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0DDCC6-D4D1-4513-98D9-893E512F893B}">
      <dsp:nvSpPr>
        <dsp:cNvPr id="0" name=""/>
        <dsp:cNvSpPr/>
      </dsp:nvSpPr>
      <dsp:spPr>
        <a:xfrm>
          <a:off x="757718" y="2205602"/>
          <a:ext cx="7004948" cy="881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297" tIns="93297" rIns="93297" bIns="93297" numCol="1" spcCol="1270" anchor="ctr" anchorCtr="0">
          <a:noAutofit/>
        </a:bodyPr>
        <a:lstStyle/>
        <a:p>
          <a:pPr marL="0" lvl="0" indent="0" algn="l" defTabSz="13335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0" kern="1200">
              <a:latin typeface="+mn-lt"/>
            </a:rPr>
            <a:t>           </a:t>
          </a:r>
          <a:r>
            <a:rPr lang="en-US" sz="3000" b="0" kern="1200">
              <a:solidFill>
                <a:srgbClr val="444D3E"/>
              </a:solidFill>
              <a:latin typeface="+mn-lt"/>
            </a:rPr>
            <a:t>Temporary Registration License Plate</a:t>
          </a:r>
        </a:p>
      </dsp:txBody>
      <dsp:txXfrm>
        <a:off x="757718" y="2205602"/>
        <a:ext cx="7004948" cy="881545"/>
      </dsp:txXfrm>
    </dsp:sp>
    <dsp:sp modelId="{55031E76-68C7-4D40-8714-26EE113C6C73}">
      <dsp:nvSpPr>
        <dsp:cNvPr id="0" name=""/>
        <dsp:cNvSpPr/>
      </dsp:nvSpPr>
      <dsp:spPr>
        <a:xfrm>
          <a:off x="0" y="3307534"/>
          <a:ext cx="7886699" cy="65603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ED4F8C-2535-45A6-AD07-EDB408120096}">
      <dsp:nvSpPr>
        <dsp:cNvPr id="0" name=""/>
        <dsp:cNvSpPr/>
      </dsp:nvSpPr>
      <dsp:spPr>
        <a:xfrm>
          <a:off x="198450" y="3455141"/>
          <a:ext cx="360818" cy="3608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7273B6-FAFF-4509-9896-4CAF31778FBF}">
      <dsp:nvSpPr>
        <dsp:cNvPr id="0" name=""/>
        <dsp:cNvSpPr/>
      </dsp:nvSpPr>
      <dsp:spPr>
        <a:xfrm>
          <a:off x="757718" y="3307534"/>
          <a:ext cx="7004948" cy="881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297" tIns="93297" rIns="93297" bIns="93297" numCol="1" spcCol="1270" anchor="ctr" anchorCtr="0">
          <a:noAutofit/>
        </a:bodyPr>
        <a:lstStyle/>
        <a:p>
          <a:pPr marL="0" lvl="0" indent="0" algn="l" defTabSz="13335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0" kern="1200">
              <a:latin typeface="+mn-lt"/>
            </a:rPr>
            <a:t>           Buyer </a:t>
          </a:r>
          <a:r>
            <a:rPr lang="en-US" sz="3000" b="0" kern="1200">
              <a:solidFill>
                <a:srgbClr val="444D3E"/>
              </a:solidFill>
              <a:latin typeface="+mn-lt"/>
            </a:rPr>
            <a:t>Provisional Plate</a:t>
          </a:r>
        </a:p>
      </dsp:txBody>
      <dsp:txXfrm>
        <a:off x="757718" y="3307534"/>
        <a:ext cx="7004948" cy="8815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9A4D5B9-D40D-8CBA-763D-8287E18F7AD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7141B0-77B4-F58C-9F80-F954ADFB059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DC4822-638F-474D-B546-4AD5B85DFEA2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0857A3-015A-1307-CB79-ED76449B796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5AE80E-B7DB-55D0-B2D4-8ACF474F4BF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42C6A3-5A5B-4476-A898-7ECB2381B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7095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D33C08-8254-4848-ADBC-671E13C972D5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8C1FB3-A82B-4A02-BEE4-827220A02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16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0102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641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4E37D5-E87D-4AA1-240C-042B790BE8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3688A50-E25E-C2C6-6C50-9DF611DBA0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52AF7D-5305-7888-D33A-A578FEE00A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F09CEF-E62D-AB6B-EA5A-1D9B88E93E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5639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6891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6964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7297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3586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686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787D0B-CB44-B91C-E081-561122752B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D878E27-A918-4627-A4A5-2CFA9D3738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1696CA-E307-5931-3C1A-82BC4F398E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758127-3101-D42B-718C-C8EE84D971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006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8B9C4A-1D88-3746-BC98-337EEA53EB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50BC34-A1C8-105D-FC5B-96A1A2FCBD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768B44-4276-5385-F340-A91A21788C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01D3AD-EE48-B6BD-68C0-AF7252D420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4388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960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806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1698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2136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7472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6842A6-0560-5D25-EC93-18B8B2F313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27801B9-646A-2FBE-3662-92C39787AB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02E0C6-9F06-8B25-384B-9086787953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618D29-A2EC-E4F9-183B-3B9CBB0E8E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4807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DD57E8-752B-1674-BD00-DA129546B2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3A7456-9D87-2ABE-64AF-9445DD5902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DFCA798-7F41-A7D4-7457-31267ADBCA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E02DEC-9EB9-99A0-7B05-3276815B05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3015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6539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17AB56-222D-64D2-993D-B1C352A133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9C39B9E-57AE-2055-1C06-559F58C0B0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D74A20-F00C-640C-E89A-9596E61DD1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QR codes takes you to the HB 718 Implementation page that provides information on operational changes and resources to support a smooth transition to the new policies, procedures and logistics affecting motor vehicle dealers and county tax assessor collectors. 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55B229-F834-BA93-CDDE-D6F65D4590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8C1FB3-A82B-4A02-BEE4-827220A02C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174700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0409F1-4315-190D-6CF8-B0D637C9EC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C34FDF8-FADA-C291-5731-D798BAAD6B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11A4E1-EFF5-874E-7697-73FF08220E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second one takes you to sign up for govDelivery communications, which will be an essential way to stay informed as new information and trainings are released.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AEB0FF-119C-55C5-DC59-206955609F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8C1FB3-A82B-4A02-BEE4-827220A02C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20000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2807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1357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227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fontAlgn="base">
              <a:buNone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7756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F087A0-9A4C-AE10-3004-3D385923DE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4C7400E-C958-EDB6-B66C-EB4DCBB438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AA1A1E8-DE68-C538-61C4-93717B0ECD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8460E-E255-E50F-A6C6-AAA7D2C69C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636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B13796-73C0-39ED-2D1F-4B42C6ECA8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CBD90B-B24A-0894-749F-FF7A49D737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548AC7-CEA8-AE06-9919-5293BF959A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64538F-2D15-4BA8-F8AC-6557C1320A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8051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457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C26A1-943D-4714-BB3C-FEF8269E2B5B}" type="datetime1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E1C81-8A6D-4D72-B8A0-8DA40A7C3B3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058B799-C468-0884-2DEE-7ADD9F1C55D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71550" y="417113"/>
            <a:ext cx="718185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1">
                <a:solidFill>
                  <a:srgbClr val="0055A4"/>
                </a:solidFill>
              </a:defRPr>
            </a:lvl1pPr>
          </a:lstStyle>
          <a:p>
            <a:r>
              <a:rPr lang="en-US"/>
              <a:t>Meeting/Event Title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2176E7B6-FE26-D137-367C-54C986C05AC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71549" y="3055404"/>
            <a:ext cx="7181849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100" b="1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/>
              <a:t>Subtitle</a:t>
            </a:r>
          </a:p>
          <a:p>
            <a:r>
              <a:rPr lang="en-US"/>
              <a:t>Date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4E297F9-6009-165B-4B63-C9108BD7AC6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1178" y="4239084"/>
            <a:ext cx="4512544" cy="1559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D5D01A6-26F5-F2D7-8C28-6C89BC489005}"/>
              </a:ext>
            </a:extLst>
          </p:cNvPr>
          <p:cNvCxnSpPr>
            <a:cxnSpLocks/>
          </p:cNvCxnSpPr>
          <p:nvPr userDrawn="1"/>
        </p:nvCxnSpPr>
        <p:spPr>
          <a:xfrm>
            <a:off x="1225893" y="5749428"/>
            <a:ext cx="2678842" cy="0"/>
          </a:xfrm>
          <a:prstGeom prst="line">
            <a:avLst/>
          </a:prstGeom>
          <a:ln w="19050">
            <a:solidFill>
              <a:srgbClr val="7BC1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8BA6012-10BB-5F70-013A-E2562BA900B7}"/>
              </a:ext>
            </a:extLst>
          </p:cNvPr>
          <p:cNvCxnSpPr>
            <a:cxnSpLocks/>
          </p:cNvCxnSpPr>
          <p:nvPr userDrawn="1"/>
        </p:nvCxnSpPr>
        <p:spPr>
          <a:xfrm>
            <a:off x="628650" y="5638800"/>
            <a:ext cx="307837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1168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2CABE-9AEC-2B84-0237-B63B6B229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55A4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AB083-5210-3766-E434-786B867B31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699562"/>
            <a:ext cx="7886699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318D401-DB60-CC06-A600-C54AAA2C8D0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924837"/>
            <a:ext cx="4056904" cy="73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8DA8B4-1D7A-537A-276B-42F67F4A3ABC}"/>
              </a:ext>
            </a:extLst>
          </p:cNvPr>
          <p:cNvCxnSpPr>
            <a:cxnSpLocks/>
          </p:cNvCxnSpPr>
          <p:nvPr userDrawn="1"/>
        </p:nvCxnSpPr>
        <p:spPr>
          <a:xfrm>
            <a:off x="1047750" y="6176963"/>
            <a:ext cx="7367587" cy="2381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BC049A5E-911B-FFA2-1E99-32522DC1F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4B787A33-7400-4274-8051-132CA57AD7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55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2CABE-9AEC-2B84-0237-B63B6B229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55A4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AB083-5210-3766-E434-786B867B31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9" y="1699562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EA465A-0A2D-4691-A485-796F68564D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49" y="1699562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B5FBC5D2-22BD-7A0B-A631-8AF3D13247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924837"/>
            <a:ext cx="4056904" cy="73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82C8BF9-882B-3131-47F6-46C104A90311}"/>
              </a:ext>
            </a:extLst>
          </p:cNvPr>
          <p:cNvCxnSpPr>
            <a:cxnSpLocks/>
          </p:cNvCxnSpPr>
          <p:nvPr userDrawn="1"/>
        </p:nvCxnSpPr>
        <p:spPr>
          <a:xfrm>
            <a:off x="1047750" y="6176963"/>
            <a:ext cx="7367587" cy="2381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93432545-341B-EE8A-2503-54995C5BC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4B787A33-7400-4274-8051-132CA57AD7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549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2CABE-9AEC-2B84-0237-B63B6B229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55A4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AB083-5210-3766-E434-786B867B31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699562"/>
            <a:ext cx="7886699" cy="43513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US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C14A67EC-23E5-2D65-14BE-119CC50755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924837"/>
            <a:ext cx="4056904" cy="73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2560080-C779-F3E3-4431-88FDB621429A}"/>
              </a:ext>
            </a:extLst>
          </p:cNvPr>
          <p:cNvCxnSpPr>
            <a:cxnSpLocks/>
          </p:cNvCxnSpPr>
          <p:nvPr userDrawn="1"/>
        </p:nvCxnSpPr>
        <p:spPr>
          <a:xfrm>
            <a:off x="1047750" y="6176963"/>
            <a:ext cx="7367587" cy="2381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A640BD1D-FBEC-F02D-5070-26D44D943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4B787A33-7400-4274-8051-132CA57AD7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269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5309E-1345-B9AA-05C4-D2B4846A9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55A4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9F6EA0-256E-D850-3387-C31D15FA80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rgbClr val="7BC143"/>
                </a:solidFill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48A922-9EE5-9ABC-5267-B2C6045067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576636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C23E0B-04C9-9A75-0B05-195AB26968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rgbClr val="7BC143"/>
                </a:solidFill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11515D-D15B-6EF0-FA1B-CC91F53B5F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576636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8C5897A9-BC14-6B40-4955-377D423221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924837"/>
            <a:ext cx="4056904" cy="73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0C2BA6A-FFDC-4F99-E5FA-A644BC788EE3}"/>
              </a:ext>
            </a:extLst>
          </p:cNvPr>
          <p:cNvCxnSpPr>
            <a:cxnSpLocks/>
          </p:cNvCxnSpPr>
          <p:nvPr userDrawn="1"/>
        </p:nvCxnSpPr>
        <p:spPr>
          <a:xfrm>
            <a:off x="1047750" y="6176963"/>
            <a:ext cx="7367587" cy="2381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7D528FF9-9993-4DB5-5F0F-FE78C61EF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4B787A33-7400-4274-8051-132CA57AD7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675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5309E-1345-B9AA-05C4-D2B4846A9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55A4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39860961-7C2F-5FC5-A054-24F469F5C65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924837"/>
            <a:ext cx="4056904" cy="73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2E0E43B-B6CF-0539-74C0-F91A405209CA}"/>
              </a:ext>
            </a:extLst>
          </p:cNvPr>
          <p:cNvCxnSpPr>
            <a:cxnSpLocks/>
          </p:cNvCxnSpPr>
          <p:nvPr userDrawn="1"/>
        </p:nvCxnSpPr>
        <p:spPr>
          <a:xfrm>
            <a:off x="1047750" y="6176963"/>
            <a:ext cx="7367587" cy="2381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42F6A440-B300-0146-460D-014DE5368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4B787A33-7400-4274-8051-132CA57AD7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371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out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BFF4A489-66E2-8E67-3B60-DAFF6959DD4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924837"/>
            <a:ext cx="4056904" cy="73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BC6DAE4-0E2B-DF95-E1BF-B633DD4A8F02}"/>
              </a:ext>
            </a:extLst>
          </p:cNvPr>
          <p:cNvCxnSpPr>
            <a:cxnSpLocks/>
          </p:cNvCxnSpPr>
          <p:nvPr userDrawn="1"/>
        </p:nvCxnSpPr>
        <p:spPr>
          <a:xfrm>
            <a:off x="1047750" y="6176963"/>
            <a:ext cx="7367587" cy="2381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A52C138E-68EF-E0F9-1E91-08F9BBC5D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4B787A33-7400-4274-8051-132CA57AD7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028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431A0-444A-545E-B696-22CA812E1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96615"/>
            <a:ext cx="7886700" cy="1325563"/>
          </a:xfrm>
        </p:spPr>
        <p:txBody>
          <a:bodyPr/>
          <a:lstStyle>
            <a:lvl1pPr algn="ctr">
              <a:defRPr b="1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4A9D4-C266-520B-65D7-0B7326F0F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2C88D-4A5C-4377-B0B2-B35F75DD7F0E}" type="datetime1">
              <a:rPr lang="en-US" smtClean="0"/>
              <a:t>8/18/2025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04F2FC-5491-BE84-C1B9-D25718548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E267A5-BD45-F732-1E60-6A98BA8DC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E1C81-8A6D-4D72-B8A0-8DA40A7C3B36}" type="slidenum">
              <a:rPr lang="en-US" smtClean="0"/>
              <a:t>‹#›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002D7BD-135A-B05A-0D78-69AD61449F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665" y="890630"/>
            <a:ext cx="1408670" cy="101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83DA8065-028A-946B-5810-CCDAB2928D4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8650" y="3710312"/>
            <a:ext cx="7886700" cy="165576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400" b="1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/>
              <a:t>Subtitle</a:t>
            </a:r>
          </a:p>
          <a:p>
            <a:r>
              <a:rPr lang="en-US"/>
              <a:t>Date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984077B-A2E7-C8C5-3C06-CF46EEAAC912}"/>
              </a:ext>
            </a:extLst>
          </p:cNvPr>
          <p:cNvCxnSpPr>
            <a:cxnSpLocks/>
          </p:cNvCxnSpPr>
          <p:nvPr userDrawn="1"/>
        </p:nvCxnSpPr>
        <p:spPr>
          <a:xfrm>
            <a:off x="628650" y="3625574"/>
            <a:ext cx="7886700" cy="0"/>
          </a:xfrm>
          <a:prstGeom prst="line">
            <a:avLst/>
          </a:prstGeom>
          <a:ln w="19050">
            <a:solidFill>
              <a:srgbClr val="7BC1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554004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415B2-36E2-4A97-B555-C8414CD41A4E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F00C-7611-4378-BD49-C3AE661C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31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7000"/>
    </mc:Choice>
    <mc:Fallback xmlns="">
      <p:transition spd="slow" advClick="0" advTm="7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2C88D-4A5C-4377-B0B2-B35F75DD7F0E}" type="datetime1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E1C81-8A6D-4D72-B8A0-8DA40A7C3B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768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5A4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444D3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444D3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444D3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44D3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44D3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11" Type="http://schemas.openxmlformats.org/officeDocument/2006/relationships/image" Target="../media/image19.jpeg"/><Relationship Id="rId5" Type="http://schemas.openxmlformats.org/officeDocument/2006/relationships/diagramQuickStyle" Target="../diagrams/quickStyle8.xml"/><Relationship Id="rId10" Type="http://schemas.openxmlformats.org/officeDocument/2006/relationships/image" Target="../media/image21.jpeg"/><Relationship Id="rId4" Type="http://schemas.openxmlformats.org/officeDocument/2006/relationships/diagramLayout" Target="../diagrams/layout8.xml"/><Relationship Id="rId9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20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7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C9388-21AC-84A0-6674-E51336ABC9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49" y="343222"/>
            <a:ext cx="7348586" cy="2387600"/>
          </a:xfrm>
        </p:spPr>
        <p:txBody>
          <a:bodyPr/>
          <a:lstStyle/>
          <a:p>
            <a:r>
              <a:rPr lang="en-US"/>
              <a:t>Metal Plates In Texas – HB 718 Changes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6AB72C-F1F6-CEF6-3AAE-92B520EC4F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Law Enforcement Module - Metal License Plate Education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E4F9E1-65DF-1F07-D31D-DC3D5DFCF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Law Enforcement Module May 2025</a:t>
            </a:r>
          </a:p>
        </p:txBody>
      </p:sp>
    </p:spTree>
    <p:extLst>
      <p:ext uri="{BB962C8B-B14F-4D97-AF65-F5344CB8AC3E}">
        <p14:creationId xmlns:p14="http://schemas.microsoft.com/office/powerpoint/2010/main" val="4117550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D4CB38A-E636-884A-2532-4177D4806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anchor="ctr">
            <a:normAutofit/>
          </a:bodyPr>
          <a:lstStyle/>
          <a:p>
            <a:r>
              <a:rPr lang="en-US"/>
              <a:t>What will be used instead of temporary buyer’s tags?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F1C9BF-35F2-97AB-6AA0-4020DE466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B787A33-7400-4274-8051-132CA57AD73E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AED111BC-132F-3D24-2524-8F42E7FCA8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4813577"/>
              </p:ext>
            </p:extLst>
          </p:nvPr>
        </p:nvGraphicFramePr>
        <p:xfrm>
          <a:off x="628650" y="1699562"/>
          <a:ext cx="7886699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Content Placeholder 12">
            <a:extLst>
              <a:ext uri="{FF2B5EF4-FFF2-40B4-BE49-F238E27FC236}">
                <a16:creationId xmlns:a16="http://schemas.microsoft.com/office/drawing/2014/main" id="{F8996D3C-DE60-CEE6-71CD-B9ABFBBB4D3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3251" y="2614256"/>
            <a:ext cx="1612543" cy="814744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CA71545-CAF6-119E-9F2D-7B3E1C4ED5A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0553" y="4343694"/>
            <a:ext cx="1605241" cy="8147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48065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CC2D2-8314-F3CD-1CA4-5DC51737E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Senate Bill (SB) 1902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0DED3-BAA7-388A-0228-1055D19EAC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SB1902, 89R Session, allows the plates associated with a trade in to be transferred to the same class of vehicle. </a:t>
            </a:r>
          </a:p>
          <a:p>
            <a:r>
              <a:rPr lang="en-US" dirty="0"/>
              <a:t>Dealers can use the plates from the trade in vehicle to another vehicle within 10 days or dispose</a:t>
            </a:r>
          </a:p>
          <a:p>
            <a:r>
              <a:rPr lang="en-US" dirty="0"/>
              <a:t>Dealer must dispose of plates not transferred to another vehicle within 10-day time period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483783-50CB-3AAB-085E-9DCE64D42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F00C-7611-4378-BD49-C3AE661C19E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773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7000"/>
    </mc:Choice>
    <mc:Fallback xmlns="">
      <p:transition spd="slow" advClick="0" advTm="7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03407-6264-82D4-95BF-E8A2C187F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/>
              <a:t>Transferrable Plates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39A11-2266-688F-7712-AB3FA998B4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9" y="1871662"/>
            <a:ext cx="3886200" cy="4179237"/>
          </a:xfrm>
        </p:spPr>
        <p:txBody>
          <a:bodyPr/>
          <a:lstStyle/>
          <a:p>
            <a:pPr marL="0" indent="0" algn="ctr">
              <a:buNone/>
            </a:pPr>
            <a:r>
              <a:rPr lang="en-US" b="1">
                <a:solidFill>
                  <a:srgbClr val="444D3E"/>
                </a:solidFill>
              </a:rPr>
              <a:t>SPECIALTY </a:t>
            </a:r>
          </a:p>
          <a:p>
            <a:endParaRPr lang="en-US">
              <a:solidFill>
                <a:srgbClr val="444D3E"/>
              </a:solidFill>
            </a:endParaRPr>
          </a:p>
          <a:p>
            <a:pPr marL="457200" lvl="1" indent="0">
              <a:buNone/>
            </a:pPr>
            <a:r>
              <a:rPr lang="en-US">
                <a:solidFill>
                  <a:srgbClr val="444D3E"/>
                </a:solidFill>
              </a:rPr>
              <a:t> </a:t>
            </a:r>
          </a:p>
          <a:p>
            <a:pPr marL="0" indent="0">
              <a:buNone/>
            </a:pPr>
            <a:r>
              <a:rPr lang="en-US">
                <a:solidFill>
                  <a:srgbClr val="444D3E"/>
                </a:solidFill>
              </a:rPr>
              <a:t>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B1F6656-F2EE-7AF0-F581-D54D9500A3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49" y="1871662"/>
            <a:ext cx="3886200" cy="4179238"/>
          </a:xfrm>
        </p:spPr>
        <p:txBody>
          <a:bodyPr/>
          <a:lstStyle/>
          <a:p>
            <a:pPr marL="0" indent="0" algn="ctr">
              <a:buNone/>
            </a:pPr>
            <a:r>
              <a:rPr lang="en-US" b="1"/>
              <a:t>QUALIFYING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AA593E-3371-4E77-5DE4-EDEE84A73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B1BDEF9-33D6-8C72-9AC3-D67980AD4A1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774" r="11303"/>
          <a:stretch/>
        </p:blipFill>
        <p:spPr>
          <a:xfrm>
            <a:off x="5338575" y="3983894"/>
            <a:ext cx="2467256" cy="133085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D1A946B-1CAE-9EC8-D5D2-2F6B45D2F91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0484" b="1579"/>
          <a:stretch/>
        </p:blipFill>
        <p:spPr>
          <a:xfrm>
            <a:off x="5338575" y="2378037"/>
            <a:ext cx="2467256" cy="13116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2B3816-2520-EFA4-C26E-938A360479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8169" y="2434131"/>
            <a:ext cx="2524390" cy="12573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FED903A-E1E6-FC46-CF2B-02BCDD8433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8170" y="3961280"/>
            <a:ext cx="2524390" cy="1258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018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EDD9FF-B165-C590-F623-AB5A6176CC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D0257-3373-6A2E-D297-5EAEE036D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>
                <a:ea typeface="+mn-ea"/>
                <a:cs typeface="Arial" panose="020B0604020202020204" pitchFamily="34" charset="0"/>
              </a:rPr>
              <a:t>General Issue Metal Plate</a:t>
            </a:r>
            <a:endParaRPr lang="en-US" cap="all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0491CF-D768-3F41-4B4D-BE5A461FC83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ts val="600"/>
              </a:spcBef>
              <a:spcAft>
                <a:spcPts val="450"/>
              </a:spcAft>
            </a:pPr>
            <a:r>
              <a:rPr lang="en-US" sz="2400">
                <a:latin typeface="Calibri"/>
                <a:ea typeface="Calibri"/>
                <a:cs typeface="Arial"/>
              </a:rPr>
              <a:t>Beginning 7/1/25, dealers will have a metal plate inventory and will provide customers with general issue metal plates</a:t>
            </a:r>
          </a:p>
          <a:p>
            <a:pPr>
              <a:spcBef>
                <a:spcPts val="600"/>
              </a:spcBef>
              <a:spcAft>
                <a:spcPts val="450"/>
              </a:spcAft>
            </a:pPr>
            <a:r>
              <a:rPr lang="en-US" sz="2400">
                <a:latin typeface="Calibri"/>
                <a:ea typeface="Calibri"/>
                <a:cs typeface="Arial"/>
              </a:rPr>
              <a:t>Customers will obtain the registration sticker from the dealership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BD66E9-6335-A18B-D342-B8667A530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Content Placeholder 12">
            <a:extLst>
              <a:ext uri="{FF2B5EF4-FFF2-40B4-BE49-F238E27FC236}">
                <a16:creationId xmlns:a16="http://schemas.microsoft.com/office/drawing/2014/main" id="{1B0FFB6A-4559-66B0-8B5A-57496BB07B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7072" y="3429000"/>
            <a:ext cx="4431561" cy="22390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65635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6B03CD-503F-2605-BB67-D660DEE11B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5F851-8F13-6938-91F9-E3C086A28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>
                <a:ea typeface="+mn-ea"/>
                <a:cs typeface="Arial" panose="020B0604020202020204" pitchFamily="34" charset="0"/>
              </a:rPr>
              <a:t>General Issue Metal Plate</a:t>
            </a:r>
            <a:endParaRPr lang="en-US" cap="all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85555E-60F8-CD54-052D-96D91DC0E09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ts val="600"/>
              </a:spcBef>
              <a:spcAft>
                <a:spcPts val="450"/>
              </a:spcAft>
            </a:pPr>
            <a:r>
              <a:rPr lang="en-US" sz="2400" u="sng">
                <a:latin typeface="Calibri"/>
                <a:ea typeface="Calibri"/>
                <a:cs typeface="Arial"/>
              </a:rPr>
              <a:t>General Issue Metal Plate </a:t>
            </a:r>
            <a:r>
              <a:rPr lang="en-US" sz="2400" b="1">
                <a:latin typeface="Calibri"/>
                <a:ea typeface="Calibri"/>
                <a:cs typeface="Arial"/>
              </a:rPr>
              <a:t>replaces</a:t>
            </a:r>
            <a:r>
              <a:rPr lang="en-US" sz="2400">
                <a:latin typeface="Calibri"/>
                <a:ea typeface="Calibri"/>
                <a:cs typeface="Arial"/>
              </a:rPr>
              <a:t> </a:t>
            </a:r>
            <a:r>
              <a:rPr lang="en-US" sz="2400" u="sng">
                <a:latin typeface="Calibri"/>
                <a:ea typeface="Calibri"/>
                <a:cs typeface="Arial"/>
              </a:rPr>
              <a:t>Buyer Temporary Tag</a:t>
            </a:r>
          </a:p>
          <a:p>
            <a:pPr>
              <a:spcBef>
                <a:spcPts val="600"/>
              </a:spcBef>
              <a:spcAft>
                <a:spcPts val="450"/>
              </a:spcAft>
            </a:pPr>
            <a:endParaRPr lang="en-US" sz="2400">
              <a:latin typeface="Calibri"/>
              <a:ea typeface="Calibri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599A37-D61E-91D4-2D66-3DF84E8E2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Content Placeholder 12">
            <a:extLst>
              <a:ext uri="{FF2B5EF4-FFF2-40B4-BE49-F238E27FC236}">
                <a16:creationId xmlns:a16="http://schemas.microsoft.com/office/drawing/2014/main" id="{E362D5A6-E9CE-7CAE-FBEB-9286E82D16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522" y="3138394"/>
            <a:ext cx="3926126" cy="19836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B65C6EDA-E837-D138-11DC-64C13DDEDE4E}"/>
              </a:ext>
            </a:extLst>
          </p:cNvPr>
          <p:cNvSpPr/>
          <p:nvPr/>
        </p:nvSpPr>
        <p:spPr>
          <a:xfrm rot="5400000">
            <a:off x="2121682" y="2322924"/>
            <a:ext cx="733806" cy="3634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FD96B7B5-BD85-3D6D-4895-490B8E6B699D}"/>
              </a:ext>
            </a:extLst>
          </p:cNvPr>
          <p:cNvSpPr/>
          <p:nvPr/>
        </p:nvSpPr>
        <p:spPr>
          <a:xfrm rot="5400000">
            <a:off x="6136356" y="2303620"/>
            <a:ext cx="733806" cy="3634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4A53ED-1DF3-1158-564C-46AB2EAC433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0" t="2278" r="2213" b="2853"/>
          <a:stretch/>
        </p:blipFill>
        <p:spPr>
          <a:xfrm>
            <a:off x="4766076" y="3138395"/>
            <a:ext cx="3837840" cy="19836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936157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1222F4-4820-4BDD-225B-F105399C06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66452-06E0-895C-CF17-DDAE2941F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>
                <a:ea typeface="+mn-ea"/>
                <a:cs typeface="Arial" panose="020B0604020202020204" pitchFamily="34" charset="0"/>
              </a:rPr>
              <a:t>General Issue Metal Plate</a:t>
            </a:r>
            <a:endParaRPr lang="en-US" cap="all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FB22191-7C66-6F9A-1DDB-0E40B85C9BE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spcBef>
                <a:spcPts val="600"/>
              </a:spcBef>
              <a:spcAft>
                <a:spcPts val="450"/>
              </a:spcAft>
              <a:buNone/>
            </a:pPr>
            <a:r>
              <a:rPr lang="en-US" sz="3200" b="1" dirty="0">
                <a:latin typeface="Calibri"/>
                <a:ea typeface="Calibri"/>
                <a:cs typeface="Arial"/>
              </a:rPr>
              <a:t>DEALER RESPONSIBILITIES:</a:t>
            </a:r>
          </a:p>
          <a:p>
            <a:pPr>
              <a:spcBef>
                <a:spcPts val="600"/>
              </a:spcBef>
              <a:spcAft>
                <a:spcPts val="450"/>
              </a:spcAft>
            </a:pPr>
            <a:r>
              <a:rPr lang="en-US" sz="2600" dirty="0">
                <a:latin typeface="Calibri"/>
                <a:ea typeface="Calibri"/>
                <a:cs typeface="Arial"/>
              </a:rPr>
              <a:t>Dealer required to provide two plates and enter buyer information into the </a:t>
            </a:r>
            <a:r>
              <a:rPr lang="en-US" sz="2600" dirty="0" err="1">
                <a:latin typeface="Calibri"/>
                <a:ea typeface="Calibri"/>
                <a:cs typeface="Arial"/>
              </a:rPr>
              <a:t>ePLATE</a:t>
            </a:r>
            <a:r>
              <a:rPr lang="en-US" sz="2600" dirty="0">
                <a:latin typeface="Calibri"/>
                <a:ea typeface="Calibri"/>
                <a:cs typeface="Arial"/>
              </a:rPr>
              <a:t> (currently named eTAG)</a:t>
            </a:r>
          </a:p>
          <a:p>
            <a:pPr>
              <a:spcBef>
                <a:spcPts val="600"/>
              </a:spcBef>
              <a:spcAft>
                <a:spcPts val="450"/>
              </a:spcAft>
            </a:pPr>
            <a:r>
              <a:rPr lang="en-US" sz="2600" dirty="0">
                <a:latin typeface="Calibri"/>
                <a:ea typeface="Calibri"/>
                <a:cs typeface="Arial"/>
              </a:rPr>
              <a:t>Must electronically apply for title/registration within 30 days through webDEALER or 45 days if seller financed</a:t>
            </a:r>
          </a:p>
          <a:p>
            <a:pPr>
              <a:spcBef>
                <a:spcPts val="600"/>
              </a:spcBef>
              <a:spcAft>
                <a:spcPts val="450"/>
              </a:spcAft>
            </a:pPr>
            <a:r>
              <a:rPr lang="en-US" sz="2600" dirty="0">
                <a:latin typeface="Calibri"/>
                <a:ea typeface="Calibri"/>
                <a:cs typeface="Arial"/>
              </a:rPr>
              <a:t>Ability to issue plate replacements in the event the original plate is damaged or illegible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A55A-0BB1-AC90-D221-AF5A330D1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5331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0B803-B15E-E243-FC2E-63ADB4288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15911"/>
            <a:ext cx="7886700" cy="1325563"/>
          </a:xfrm>
        </p:spPr>
        <p:txBody>
          <a:bodyPr/>
          <a:lstStyle/>
          <a:p>
            <a:r>
              <a:rPr lang="en-US"/>
              <a:t>Application &amp; Registration Sticker Process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822DA8F2-5AA1-504D-A04A-C48B6E86E31E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28147162"/>
              </p:ext>
            </p:extLst>
          </p:nvPr>
        </p:nvGraphicFramePr>
        <p:xfrm>
          <a:off x="218661" y="1441173"/>
          <a:ext cx="8627166" cy="4661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271423-2F5F-1BFB-12B0-583AB948F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410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B9549A-AFED-D975-4B21-FDB39BCD11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CBCEB-1EB9-AE76-9B2C-BE43EAE77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General Trade-In Process Post </a:t>
            </a:r>
            <a:br>
              <a:rPr lang="en-US"/>
            </a:br>
            <a:r>
              <a:rPr lang="en-US"/>
              <a:t>July 1, 2025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6E7C6893-089D-81AD-C8A6-35ADBE90263A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46607803"/>
              </p:ext>
            </p:extLst>
          </p:nvPr>
        </p:nvGraphicFramePr>
        <p:xfrm>
          <a:off x="628650" y="1550504"/>
          <a:ext cx="8157541" cy="45123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B7693F-D6B9-410F-3AAF-3F6725D37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9836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1E2AEF-7E62-CE51-8EBD-7D9F8C86EC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18652-2074-E5A1-1FAA-4FF9010A2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>
                <a:ea typeface="+mn-ea"/>
                <a:cs typeface="Arial" panose="020B0604020202020204" pitchFamily="34" charset="0"/>
              </a:rPr>
              <a:t>General Issue Metal Plate</a:t>
            </a:r>
            <a:endParaRPr lang="en-US" b="1" cap="all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89838D8-D717-EC7E-D594-1050F1FE741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spcAft>
                <a:spcPts val="450"/>
              </a:spcAft>
              <a:buNone/>
            </a:pPr>
            <a:r>
              <a:rPr lang="en-US" sz="2800" b="1"/>
              <a:t>PERMITTED USES:</a:t>
            </a:r>
          </a:p>
          <a:p>
            <a:pPr>
              <a:spcAft>
                <a:spcPts val="450"/>
              </a:spcAft>
            </a:pPr>
            <a:r>
              <a:rPr lang="en-US" sz="2600"/>
              <a:t>Issued to a retail purchaser by the dealer at time of sale</a:t>
            </a:r>
            <a:endParaRPr lang="en-US" sz="2600">
              <a:ea typeface="Calibri"/>
              <a:cs typeface="Calibri"/>
            </a:endParaRPr>
          </a:p>
          <a:p>
            <a:pPr>
              <a:spcAft>
                <a:spcPts val="450"/>
              </a:spcAft>
            </a:pPr>
            <a:r>
              <a:rPr lang="en-US" sz="2600" b="1" u="sng"/>
              <a:t>MUST</a:t>
            </a:r>
            <a:r>
              <a:rPr lang="en-US" sz="2600"/>
              <a:t> have current emission inspection if titled in Texas in an emissions county</a:t>
            </a:r>
            <a:endParaRPr lang="en-US" sz="2600">
              <a:ea typeface="Calibri"/>
              <a:cs typeface="Calibri"/>
            </a:endParaRPr>
          </a:p>
          <a:p>
            <a:pPr>
              <a:spcAft>
                <a:spcPts val="450"/>
              </a:spcAft>
            </a:pPr>
            <a:r>
              <a:rPr lang="en-US" sz="2600" b="1" u="sng"/>
              <a:t>MUST</a:t>
            </a:r>
            <a:r>
              <a:rPr lang="en-US" sz="2600"/>
              <a:t> be displayed and properly secured in rear/front of vehicle</a:t>
            </a:r>
            <a:endParaRPr lang="en-US" sz="2600">
              <a:ea typeface="Calibri"/>
              <a:cs typeface="Calibri"/>
            </a:endParaRPr>
          </a:p>
          <a:p>
            <a:pPr>
              <a:spcAft>
                <a:spcPts val="450"/>
              </a:spcAft>
            </a:pPr>
            <a:r>
              <a:rPr lang="en-US" sz="2600" b="1" u="sng"/>
              <a:t>MUST</a:t>
            </a:r>
            <a:r>
              <a:rPr lang="en-US" sz="2600"/>
              <a:t> keep Buyer’s Receipt in Vehicle until registered</a:t>
            </a:r>
          </a:p>
          <a:p>
            <a:pPr>
              <a:spcAft>
                <a:spcPts val="450"/>
              </a:spcAft>
            </a:pPr>
            <a:r>
              <a:rPr lang="en-US" sz="2600"/>
              <a:t>Plate is valid through the registration period</a:t>
            </a:r>
            <a:endParaRPr lang="en-US" sz="2600">
              <a:ea typeface="Calibri"/>
              <a:cs typeface="Calibri"/>
            </a:endParaRP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D0D6C8-7276-4728-1664-BDD401875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0851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7C7C98-3505-BBB8-C05B-EE90699F52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6AA1C-DB54-6610-2AFA-91CEF875D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Metal Plates</a:t>
            </a:r>
            <a:br>
              <a:rPr lang="en-US"/>
            </a:br>
            <a:r>
              <a:rPr lang="en-US"/>
              <a:t>Uses and Security Features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00A9B4-FA54-C7A4-C8EB-2ABC37DAC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9" name="Picture 8" descr="A close-up of a license plate">
            <a:extLst>
              <a:ext uri="{FF2B5EF4-FFF2-40B4-BE49-F238E27FC236}">
                <a16:creationId xmlns:a16="http://schemas.microsoft.com/office/drawing/2014/main" id="{C83875D6-60F9-588D-AF67-656A789301DB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3" r="85" b="3582"/>
          <a:stretch/>
        </p:blipFill>
        <p:spPr>
          <a:xfrm>
            <a:off x="4671858" y="4016354"/>
            <a:ext cx="2057400" cy="1031547"/>
          </a:xfrm>
          <a:prstGeom prst="rect">
            <a:avLst/>
          </a:prstGeom>
        </p:spPr>
      </p:pic>
      <p:pic>
        <p:nvPicPr>
          <p:cNvPr id="10" name="Picture 9" descr="A close-up of a license plate&#10;&#10;Description automatically generated">
            <a:extLst>
              <a:ext uri="{FF2B5EF4-FFF2-40B4-BE49-F238E27FC236}">
                <a16:creationId xmlns:a16="http://schemas.microsoft.com/office/drawing/2014/main" id="{D51508E8-C1D6-B862-2998-FDAD7572A5FC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9" b="3551"/>
          <a:stretch/>
        </p:blipFill>
        <p:spPr bwMode="auto">
          <a:xfrm>
            <a:off x="6829114" y="3995837"/>
            <a:ext cx="2057400" cy="1031547"/>
          </a:xfrm>
          <a:prstGeom prst="rect">
            <a:avLst/>
          </a:prstGeom>
          <a:noFill/>
        </p:spPr>
      </p:pic>
      <p:pic>
        <p:nvPicPr>
          <p:cNvPr id="11" name="Picture 10" descr="A license plate with black text&#10;&#10;Description automatically generated">
            <a:extLst>
              <a:ext uri="{FF2B5EF4-FFF2-40B4-BE49-F238E27FC236}">
                <a16:creationId xmlns:a16="http://schemas.microsoft.com/office/drawing/2014/main" id="{96B07BFE-97D1-D654-0B81-FF3D662B9C5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1" r="1254" b="3174"/>
          <a:stretch/>
        </p:blipFill>
        <p:spPr>
          <a:xfrm>
            <a:off x="357344" y="4006059"/>
            <a:ext cx="2057400" cy="1031547"/>
          </a:xfrm>
          <a:prstGeom prst="rect">
            <a:avLst/>
          </a:prstGeom>
        </p:spPr>
      </p:pic>
      <p:pic>
        <p:nvPicPr>
          <p:cNvPr id="12" name="Content Placeholder 7">
            <a:extLst>
              <a:ext uri="{FF2B5EF4-FFF2-40B4-BE49-F238E27FC236}">
                <a16:creationId xmlns:a16="http://schemas.microsoft.com/office/drawing/2014/main" id="{2CABBC78-474A-EA9E-6E45-CA33839F3438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2" b="3271"/>
          <a:stretch/>
        </p:blipFill>
        <p:spPr>
          <a:xfrm>
            <a:off x="2514600" y="4016280"/>
            <a:ext cx="2057400" cy="10111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06500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A98CC-3476-FFCB-2D0F-8F1255B27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anchor="ctr">
            <a:normAutofit/>
          </a:bodyPr>
          <a:lstStyle/>
          <a:p>
            <a:r>
              <a:rPr lang="en-US"/>
              <a:t>LEARNING OBJECTIVES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DADA9B-C694-B44D-FA52-B6CC0E536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B787A33-7400-4274-8051-132CA57AD73E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1E49E52A-834A-015A-72E6-E2E5099F0845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62016614"/>
              </p:ext>
            </p:extLst>
          </p:nvPr>
        </p:nvGraphicFramePr>
        <p:xfrm>
          <a:off x="628650" y="1426866"/>
          <a:ext cx="8244045" cy="4750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86960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2008B75D-BAB2-C88D-5353-9CCF00E69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/>
              <a:t>New Metal License Plates Created</a:t>
            </a:r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CA16C3-A579-8F48-0D2A-21ECA6332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20</a:t>
            </a:fld>
            <a:endParaRPr lang="en-US"/>
          </a:p>
        </p:txBody>
      </p:sp>
      <p:graphicFrame>
        <p:nvGraphicFramePr>
          <p:cNvPr id="44" name="Content Placeholder 2">
            <a:extLst>
              <a:ext uri="{FF2B5EF4-FFF2-40B4-BE49-F238E27FC236}">
                <a16:creationId xmlns:a16="http://schemas.microsoft.com/office/drawing/2014/main" id="{AC05DD8F-ECED-7D04-6173-473C79756E3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1515270"/>
              </p:ext>
            </p:extLst>
          </p:nvPr>
        </p:nvGraphicFramePr>
        <p:xfrm>
          <a:off x="628650" y="1691887"/>
          <a:ext cx="7886699" cy="4190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5" name="Content Placeholder 7">
            <a:extLst>
              <a:ext uri="{FF2B5EF4-FFF2-40B4-BE49-F238E27FC236}">
                <a16:creationId xmlns:a16="http://schemas.microsoft.com/office/drawing/2014/main" id="{DC08A6A2-C5C9-4630-EC89-48952C831FC1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2" b="3271"/>
          <a:stretch/>
        </p:blipFill>
        <p:spPr>
          <a:xfrm>
            <a:off x="628649" y="5004466"/>
            <a:ext cx="1562656" cy="793975"/>
          </a:xfrm>
          <a:prstGeom prst="rect">
            <a:avLst/>
          </a:prstGeom>
          <a:noFill/>
        </p:spPr>
      </p:pic>
      <p:pic>
        <p:nvPicPr>
          <p:cNvPr id="46" name="Picture 45" descr="A close-up of a license plate&#10;&#10;Description automatically generated">
            <a:extLst>
              <a:ext uri="{FF2B5EF4-FFF2-40B4-BE49-F238E27FC236}">
                <a16:creationId xmlns:a16="http://schemas.microsoft.com/office/drawing/2014/main" id="{4B010794-B6C9-A698-92B9-0B438035E8E2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9" b="3551"/>
          <a:stretch/>
        </p:blipFill>
        <p:spPr bwMode="auto">
          <a:xfrm>
            <a:off x="628649" y="1690692"/>
            <a:ext cx="1562656" cy="793976"/>
          </a:xfrm>
          <a:prstGeom prst="rect">
            <a:avLst/>
          </a:prstGeom>
          <a:noFill/>
        </p:spPr>
      </p:pic>
      <p:pic>
        <p:nvPicPr>
          <p:cNvPr id="47" name="Picture 46" descr="A license plate with black text&#10;&#10;Description automatically generated">
            <a:extLst>
              <a:ext uri="{FF2B5EF4-FFF2-40B4-BE49-F238E27FC236}">
                <a16:creationId xmlns:a16="http://schemas.microsoft.com/office/drawing/2014/main" id="{34FD0DB9-6EAC-563D-D025-60EDD133306B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1" r="1254" b="3174"/>
          <a:stretch/>
        </p:blipFill>
        <p:spPr>
          <a:xfrm>
            <a:off x="628649" y="2742865"/>
            <a:ext cx="1562656" cy="793975"/>
          </a:xfrm>
          <a:prstGeom prst="rect">
            <a:avLst/>
          </a:prstGeom>
        </p:spPr>
      </p:pic>
      <p:pic>
        <p:nvPicPr>
          <p:cNvPr id="48" name="Picture 47" descr="A close-up of a license plate&#10;&#10;Description automatically generated">
            <a:extLst>
              <a:ext uri="{FF2B5EF4-FFF2-40B4-BE49-F238E27FC236}">
                <a16:creationId xmlns:a16="http://schemas.microsoft.com/office/drawing/2014/main" id="{8A6471E1-CAB3-60BF-3DAD-E6473AA7089C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3" r="85" b="3582"/>
          <a:stretch/>
        </p:blipFill>
        <p:spPr>
          <a:xfrm>
            <a:off x="628649" y="3833598"/>
            <a:ext cx="1562656" cy="79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0858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1CAFD9-8865-A42A-9AD0-6F0BC3EFA8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34AFE-7074-4FB6-436F-54597490B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BUYER TEMPORARY TAGS AFTER 7/1/25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8F89C9-33E9-7848-91A2-67A98616BB4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Buyer temporary tags are good for 60 days</a:t>
            </a:r>
          </a:p>
          <a:p>
            <a:r>
              <a:rPr lang="en-US"/>
              <a:t>Buyer temporary tags issued </a:t>
            </a:r>
            <a:r>
              <a:rPr lang="en-US" b="1" i="1"/>
              <a:t>on or before</a:t>
            </a:r>
            <a:r>
              <a:rPr lang="en-US"/>
              <a:t> June 30, 2025, will be valid for up to 60 days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6B273D-F493-E41F-977D-076B24F90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9ACCA8-69C4-5234-0DE9-EDF8F57EFD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3505932"/>
            <a:ext cx="7948349" cy="2438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6105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B33695-2C2E-5427-1E0A-133FC7F06E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1F9F8-7D91-3DC4-D690-7497FFED9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>
                <a:latin typeface="+mj-lt"/>
                <a:ea typeface="+mj-ea"/>
                <a:cs typeface="+mj-cs"/>
              </a:rPr>
              <a:t>OUT-OF-STATE BUYER PLATE</a:t>
            </a:r>
            <a:br>
              <a:rPr lang="en-US" kern="1200">
                <a:latin typeface="+mj-lt"/>
                <a:ea typeface="+mj-ea"/>
                <a:cs typeface="+mj-cs"/>
              </a:rPr>
            </a:br>
            <a:endParaRPr lang="en-US" kern="1200" cap="all">
              <a:latin typeface="+mj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7F5F15-0B6F-246F-AF98-AA1CA7C083E9}"/>
              </a:ext>
            </a:extLst>
          </p:cNvPr>
          <p:cNvSpPr txBox="1"/>
          <p:nvPr/>
        </p:nvSpPr>
        <p:spPr>
          <a:xfrm>
            <a:off x="685800" y="1253331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>
                <a:solidFill>
                  <a:srgbClr val="444D3E"/>
                </a:solidFill>
              </a:rPr>
              <a:t>Provided to out-of-state buyers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 b="1" u="sng">
                <a:solidFill>
                  <a:srgbClr val="444D3E"/>
                </a:solidFill>
              </a:rPr>
              <a:t>Not</a:t>
            </a:r>
            <a:r>
              <a:rPr lang="en-US" sz="2600">
                <a:solidFill>
                  <a:srgbClr val="444D3E"/>
                </a:solidFill>
              </a:rPr>
              <a:t> used for Export Sales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>
                <a:solidFill>
                  <a:srgbClr val="444D3E"/>
                </a:solidFill>
              </a:rPr>
              <a:t>Only one plate provided (rear)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>
                <a:solidFill>
                  <a:srgbClr val="444D3E"/>
                </a:solidFill>
              </a:rPr>
              <a:t>Valid for 60-days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>
                <a:solidFill>
                  <a:srgbClr val="444D3E"/>
                </a:solidFill>
              </a:rPr>
              <a:t>Issue/Expiration date available in TLETS/NLETS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>
                <a:solidFill>
                  <a:srgbClr val="444D3E"/>
                </a:solidFill>
              </a:rPr>
              <a:t>Replaces Buyer Temporary Tag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FA8BF2-6DA3-BAA7-9485-6F93D0F619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970" y="2442774"/>
            <a:ext cx="3886200" cy="1972451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473D83-8052-8AEA-9704-C9D9799B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450"/>
              </a:spcAft>
            </a:pPr>
            <a:fld id="{4B787A33-7400-4274-8051-132CA57AD73E}" type="slidenum">
              <a:rPr lang="en-US" smtClean="0"/>
              <a:pPr>
                <a:spcAft>
                  <a:spcPts val="450"/>
                </a:spcAft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3352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84D7B0-C5D8-12C9-2DCB-69EBBD3BD4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19E7C-5483-3FED-544B-3C6312901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68580" tIns="34290" rIns="68580" bIns="34290" rtlCol="0" anchor="ctr">
            <a:normAutofit/>
          </a:bodyPr>
          <a:lstStyle/>
          <a:p>
            <a:r>
              <a:rPr lang="en-US"/>
              <a:t>SECURITY FEATURES</a:t>
            </a:r>
            <a:br>
              <a:rPr lang="en-US" sz="3600"/>
            </a:br>
            <a:endParaRPr lang="en-US" sz="3375" cap="all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E4F7CA-1AA9-5AAF-8EEC-3893CFF92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68580" tIns="34290" rIns="68580" bIns="34290" rtlCol="0" anchor="ctr">
            <a:normAutofit/>
          </a:bodyPr>
          <a:lstStyle/>
          <a:p>
            <a:pPr defTabSz="685800">
              <a:spcAft>
                <a:spcPts val="450"/>
              </a:spcAft>
            </a:pPr>
            <a:r>
              <a:rPr lang="en-US"/>
              <a:t>19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0E7969-269A-8F97-24D2-EF91695459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1224" y="2297149"/>
            <a:ext cx="4233933" cy="2073863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5AFDA514-73A0-6000-F339-3E1B472FBE79}"/>
              </a:ext>
            </a:extLst>
          </p:cNvPr>
          <p:cNvSpPr/>
          <p:nvPr/>
        </p:nvSpPr>
        <p:spPr>
          <a:xfrm>
            <a:off x="1942864" y="2446990"/>
            <a:ext cx="733806" cy="3634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Arrow: Up 4">
            <a:extLst>
              <a:ext uri="{FF2B5EF4-FFF2-40B4-BE49-F238E27FC236}">
                <a16:creationId xmlns:a16="http://schemas.microsoft.com/office/drawing/2014/main" id="{7C6A6D65-69EE-34B7-1C37-263A3FCCF760}"/>
              </a:ext>
            </a:extLst>
          </p:cNvPr>
          <p:cNvSpPr/>
          <p:nvPr/>
        </p:nvSpPr>
        <p:spPr>
          <a:xfrm>
            <a:off x="3585681" y="4371011"/>
            <a:ext cx="363474" cy="733806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Arrow: Left 7">
            <a:extLst>
              <a:ext uri="{FF2B5EF4-FFF2-40B4-BE49-F238E27FC236}">
                <a16:creationId xmlns:a16="http://schemas.microsoft.com/office/drawing/2014/main" id="{92884184-D94B-4FBD-C9A7-2BAC39421BD8}"/>
              </a:ext>
            </a:extLst>
          </p:cNvPr>
          <p:cNvSpPr/>
          <p:nvPr/>
        </p:nvSpPr>
        <p:spPr>
          <a:xfrm>
            <a:off x="6111351" y="2709814"/>
            <a:ext cx="733806" cy="363474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7C9A39-4A6E-1B6A-AF1F-4189325EF506}"/>
              </a:ext>
            </a:extLst>
          </p:cNvPr>
          <p:cNvSpPr txBox="1"/>
          <p:nvPr/>
        </p:nvSpPr>
        <p:spPr>
          <a:xfrm>
            <a:off x="348793" y="2253537"/>
            <a:ext cx="15940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OSB inside Texas shape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715424-7539-6645-CDE5-F1C15AC66E5F}"/>
              </a:ext>
            </a:extLst>
          </p:cNvPr>
          <p:cNvSpPr txBox="1"/>
          <p:nvPr/>
        </p:nvSpPr>
        <p:spPr>
          <a:xfrm>
            <a:off x="6921278" y="4450292"/>
            <a:ext cx="1594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>
                <a:solidFill>
                  <a:srgbClr val="323130"/>
                </a:solidFill>
                <a:effectLst/>
                <a:latin typeface="Segoe UI" panose="020B0502040204020203" pitchFamily="34" charset="0"/>
              </a:rPr>
              <a:t>3 bar color indicator on each side of plate</a:t>
            </a:r>
            <a:endParaRPr lang="en-US" sz="21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88FEC5-1B65-0DC0-6C9B-556F126E5A00}"/>
              </a:ext>
            </a:extLst>
          </p:cNvPr>
          <p:cNvSpPr txBox="1"/>
          <p:nvPr/>
        </p:nvSpPr>
        <p:spPr>
          <a:xfrm>
            <a:off x="785813" y="4607620"/>
            <a:ext cx="298160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2 different fonts in the word “LIMITED” (the i’s are different font)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943FD1-771E-CB6D-9508-7582818BCFB3}"/>
              </a:ext>
            </a:extLst>
          </p:cNvPr>
          <p:cNvSpPr txBox="1"/>
          <p:nvPr/>
        </p:nvSpPr>
        <p:spPr>
          <a:xfrm>
            <a:off x="6720269" y="2415711"/>
            <a:ext cx="193353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Shadows behind Out of State Buyer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FFA08285-1BFD-DA96-8375-99E0AA99E576}"/>
              </a:ext>
            </a:extLst>
          </p:cNvPr>
          <p:cNvSpPr/>
          <p:nvPr/>
        </p:nvSpPr>
        <p:spPr>
          <a:xfrm rot="5400000">
            <a:off x="3305844" y="2071800"/>
            <a:ext cx="733806" cy="3634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24BC36-23D6-D559-6F7C-9590999263F9}"/>
              </a:ext>
            </a:extLst>
          </p:cNvPr>
          <p:cNvSpPr txBox="1"/>
          <p:nvPr/>
        </p:nvSpPr>
        <p:spPr>
          <a:xfrm>
            <a:off x="2970382" y="1233451"/>
            <a:ext cx="15940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Diagonal watermark</a:t>
            </a:r>
          </a:p>
        </p:txBody>
      </p:sp>
      <p:sp>
        <p:nvSpPr>
          <p:cNvPr id="15" name="Arrow: Bent-Up 14">
            <a:extLst>
              <a:ext uri="{FF2B5EF4-FFF2-40B4-BE49-F238E27FC236}">
                <a16:creationId xmlns:a16="http://schemas.microsoft.com/office/drawing/2014/main" id="{CC3444E4-744E-BB17-34A4-852708445CC1}"/>
              </a:ext>
            </a:extLst>
          </p:cNvPr>
          <p:cNvSpPr/>
          <p:nvPr/>
        </p:nvSpPr>
        <p:spPr>
          <a:xfrm rot="16200000">
            <a:off x="6785721" y="3655538"/>
            <a:ext cx="850392" cy="731520"/>
          </a:xfrm>
          <a:prstGeom prst="bentUpArrow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A11B5695-362C-5F7A-EA7B-20FA19C27EBA}"/>
              </a:ext>
            </a:extLst>
          </p:cNvPr>
          <p:cNvSpPr/>
          <p:nvPr/>
        </p:nvSpPr>
        <p:spPr>
          <a:xfrm>
            <a:off x="1910140" y="3325198"/>
            <a:ext cx="905487" cy="3634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E275F4-8592-648E-AA7C-184572F28E7E}"/>
              </a:ext>
            </a:extLst>
          </p:cNvPr>
          <p:cNvSpPr txBox="1"/>
          <p:nvPr/>
        </p:nvSpPr>
        <p:spPr>
          <a:xfrm>
            <a:off x="285418" y="3299186"/>
            <a:ext cx="1530912" cy="415498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100"/>
              <a:t>8 characters</a:t>
            </a:r>
          </a:p>
        </p:txBody>
      </p:sp>
    </p:spTree>
    <p:extLst>
      <p:ext uri="{BB962C8B-B14F-4D97-AF65-F5344CB8AC3E}">
        <p14:creationId xmlns:p14="http://schemas.microsoft.com/office/powerpoint/2010/main" val="33357120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003834-6E48-1960-2332-BA59D08441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C053-C08E-B9F7-9767-8A617424E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>
                <a:latin typeface="+mj-lt"/>
                <a:ea typeface="+mj-ea"/>
                <a:cs typeface="+mj-cs"/>
              </a:rPr>
              <a:t>BUYER PROVISIONAL PLATE</a:t>
            </a:r>
            <a:br>
              <a:rPr lang="en-US" kern="1200">
                <a:latin typeface="+mj-lt"/>
                <a:ea typeface="+mj-ea"/>
                <a:cs typeface="+mj-cs"/>
              </a:rPr>
            </a:br>
            <a:endParaRPr lang="en-US" kern="1200" cap="all">
              <a:latin typeface="+mj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AF9A01-6BA6-9485-FB39-A4F16544747F}"/>
              </a:ext>
            </a:extLst>
          </p:cNvPr>
          <p:cNvSpPr txBox="1"/>
          <p:nvPr/>
        </p:nvSpPr>
        <p:spPr>
          <a:xfrm>
            <a:off x="628649" y="169956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>
                <a:solidFill>
                  <a:srgbClr val="444D3E"/>
                </a:solidFill>
              </a:rPr>
              <a:t>Buyer needs a plate type not in dealer’s plate inventory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>
                <a:solidFill>
                  <a:srgbClr val="444D3E"/>
                </a:solidFill>
              </a:rPr>
              <a:t>Issued for temporary use while waiting for specialty plates to be processed (farm, disabled veterans etc.)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 b="1" u="sng">
                <a:solidFill>
                  <a:srgbClr val="444D3E"/>
                </a:solidFill>
              </a:rPr>
              <a:t>Not</a:t>
            </a:r>
            <a:r>
              <a:rPr lang="en-US" sz="2600">
                <a:solidFill>
                  <a:srgbClr val="444D3E"/>
                </a:solidFill>
              </a:rPr>
              <a:t> used for Export Sales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1300">
              <a:solidFill>
                <a:srgbClr val="444D3E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7A14F6-EC68-DD3E-585F-0969E0A42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450"/>
              </a:spcAft>
            </a:pPr>
            <a:fld id="{4B787A33-7400-4274-8051-132CA57AD73E}" type="slidenum">
              <a:rPr lang="en-US" smtClean="0"/>
              <a:pPr>
                <a:spcAft>
                  <a:spcPts val="450"/>
                </a:spcAft>
              </a:pPr>
              <a:t>24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51F01C-3055-890E-EE42-51D77FDC17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23" r="1362" b="1264"/>
          <a:stretch/>
        </p:blipFill>
        <p:spPr>
          <a:xfrm>
            <a:off x="4629154" y="2542233"/>
            <a:ext cx="3680834" cy="175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3534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9978B6-797D-6E9A-332C-65A9820E3E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A744F-533D-9A98-7AA2-D7AA47C61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>
                <a:latin typeface="+mj-lt"/>
                <a:ea typeface="+mj-ea"/>
                <a:cs typeface="+mj-cs"/>
              </a:rPr>
              <a:t>BUYER PROVISIONAL PLATE</a:t>
            </a:r>
            <a:br>
              <a:rPr lang="en-US" kern="1200">
                <a:latin typeface="+mj-lt"/>
                <a:ea typeface="+mj-ea"/>
                <a:cs typeface="+mj-cs"/>
              </a:rPr>
            </a:br>
            <a:endParaRPr lang="en-US" kern="1200" cap="all">
              <a:latin typeface="+mj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1F50A4-7456-1137-22D8-0E1058AEA2EF}"/>
              </a:ext>
            </a:extLst>
          </p:cNvPr>
          <p:cNvSpPr txBox="1"/>
          <p:nvPr/>
        </p:nvSpPr>
        <p:spPr>
          <a:xfrm>
            <a:off x="628652" y="149636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>
                <a:solidFill>
                  <a:srgbClr val="444D3E"/>
                </a:solidFill>
              </a:rPr>
              <a:t>Only one plate provided (rear)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>
                <a:solidFill>
                  <a:srgbClr val="444D3E"/>
                </a:solidFill>
              </a:rPr>
              <a:t>Valid until a permanent plate is assigned (expires 7 days after assignment)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>
                <a:solidFill>
                  <a:srgbClr val="444D3E"/>
                </a:solidFill>
              </a:rPr>
              <a:t>Must have current emission inspection if applicable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>
                <a:solidFill>
                  <a:srgbClr val="444D3E"/>
                </a:solidFill>
              </a:rPr>
              <a:t>Issue/Expiration date available in TLETS/NLETS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1300">
              <a:solidFill>
                <a:srgbClr val="444D3E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1F1ABE-3B83-C57C-7F0F-BED6EF75D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450"/>
              </a:spcAft>
            </a:pPr>
            <a:fld id="{4B787A33-7400-4274-8051-132CA57AD73E}" type="slidenum">
              <a:rPr lang="en-US" smtClean="0"/>
              <a:pPr>
                <a:spcAft>
                  <a:spcPts val="450"/>
                </a:spcAft>
              </a:pPr>
              <a:t>25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38952A-A5E8-8699-184D-843868E993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9153" y="2534689"/>
            <a:ext cx="3731657" cy="1788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745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5F02C7-1725-FB96-ACBD-F5AD699ED1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C037878-47DC-9D8C-5C27-D4FE40E33F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9998" y="2249830"/>
            <a:ext cx="4633197" cy="22207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26AA735-1FDB-85DC-C64A-F9BBF065F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68580" tIns="34290" rIns="68580" bIns="34290" rtlCol="0" anchor="ctr">
            <a:normAutofit/>
          </a:bodyPr>
          <a:lstStyle/>
          <a:p>
            <a:r>
              <a:rPr lang="en-US"/>
              <a:t>SECURITY FEATURES</a:t>
            </a:r>
            <a:br>
              <a:rPr lang="en-US" sz="3600"/>
            </a:br>
            <a:endParaRPr lang="en-US" sz="3375" cap="all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9E9E72-E9B8-8D2E-CFC4-B80CF57D7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68580" tIns="34290" rIns="68580" bIns="34290" rtlCol="0" anchor="ctr">
            <a:normAutofit/>
          </a:bodyPr>
          <a:lstStyle/>
          <a:p>
            <a:pPr defTabSz="685800">
              <a:spcAft>
                <a:spcPts val="450"/>
              </a:spcAft>
            </a:pPr>
            <a:fld id="{4B787A33-7400-4274-8051-132CA57AD73E}" type="slidenum">
              <a:rPr lang="en-US" smtClean="0"/>
              <a:pPr defTabSz="685800">
                <a:spcAft>
                  <a:spcPts val="450"/>
                </a:spcAft>
              </a:pPr>
              <a:t>26</a:t>
            </a:fld>
            <a:endParaRPr lang="en-US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E7A26147-7632-DC81-F6E5-465D5DB58B26}"/>
              </a:ext>
            </a:extLst>
          </p:cNvPr>
          <p:cNvSpPr/>
          <p:nvPr/>
        </p:nvSpPr>
        <p:spPr>
          <a:xfrm>
            <a:off x="1776306" y="2446129"/>
            <a:ext cx="733806" cy="363474"/>
          </a:xfrm>
          <a:prstGeom prst="righ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8893AF6E-3A93-CF17-294E-3181F43AAC9A}"/>
              </a:ext>
            </a:extLst>
          </p:cNvPr>
          <p:cNvSpPr/>
          <p:nvPr/>
        </p:nvSpPr>
        <p:spPr>
          <a:xfrm>
            <a:off x="6329117" y="2664084"/>
            <a:ext cx="733806" cy="363474"/>
          </a:xfrm>
          <a:prstGeom prst="lef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Arrow: Up 8">
            <a:extLst>
              <a:ext uri="{FF2B5EF4-FFF2-40B4-BE49-F238E27FC236}">
                <a16:creationId xmlns:a16="http://schemas.microsoft.com/office/drawing/2014/main" id="{53BB5414-1ED3-B214-5506-6861EAECEAA5}"/>
              </a:ext>
            </a:extLst>
          </p:cNvPr>
          <p:cNvSpPr/>
          <p:nvPr/>
        </p:nvSpPr>
        <p:spPr>
          <a:xfrm>
            <a:off x="3754898" y="4393685"/>
            <a:ext cx="363474" cy="733806"/>
          </a:xfrm>
          <a:prstGeom prst="up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654A18-696E-7EB1-DF33-33333DEA6BE1}"/>
              </a:ext>
            </a:extLst>
          </p:cNvPr>
          <p:cNvSpPr txBox="1"/>
          <p:nvPr/>
        </p:nvSpPr>
        <p:spPr>
          <a:xfrm>
            <a:off x="348793" y="2253537"/>
            <a:ext cx="15940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BYR inside Texas shape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929F60-28D8-6ACC-926F-7B39DF8F88C7}"/>
              </a:ext>
            </a:extLst>
          </p:cNvPr>
          <p:cNvSpPr txBox="1"/>
          <p:nvPr/>
        </p:nvSpPr>
        <p:spPr>
          <a:xfrm>
            <a:off x="1019309" y="4845753"/>
            <a:ext cx="298160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2 different fonts in the word “LIMITED” (the i’s are different font)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F81281-2FC7-96F9-A445-BB81CB6277AB}"/>
              </a:ext>
            </a:extLst>
          </p:cNvPr>
          <p:cNvSpPr txBox="1"/>
          <p:nvPr/>
        </p:nvSpPr>
        <p:spPr>
          <a:xfrm>
            <a:off x="6861670" y="2441681"/>
            <a:ext cx="193353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Shadows behind Buyer Provisional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E6D261-9F57-D37B-6329-8021798544D3}"/>
              </a:ext>
            </a:extLst>
          </p:cNvPr>
          <p:cNvSpPr txBox="1"/>
          <p:nvPr/>
        </p:nvSpPr>
        <p:spPr>
          <a:xfrm>
            <a:off x="6921278" y="4469382"/>
            <a:ext cx="1594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>
                <a:solidFill>
                  <a:srgbClr val="323130"/>
                </a:solidFill>
                <a:effectLst/>
                <a:latin typeface="Segoe UI" panose="020B0502040204020203" pitchFamily="34" charset="0"/>
              </a:rPr>
              <a:t>3 bar color indicator on each side of plate</a:t>
            </a:r>
            <a:endParaRPr lang="en-US" sz="2100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300B4447-8CFC-778D-01DA-FFDA7148313E}"/>
              </a:ext>
            </a:extLst>
          </p:cNvPr>
          <p:cNvSpPr/>
          <p:nvPr/>
        </p:nvSpPr>
        <p:spPr>
          <a:xfrm rot="5400000">
            <a:off x="3303726" y="2059813"/>
            <a:ext cx="733806" cy="363474"/>
          </a:xfrm>
          <a:prstGeom prst="righ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EE632A-5F95-46C9-D0CA-DB9DC4680BE3}"/>
              </a:ext>
            </a:extLst>
          </p:cNvPr>
          <p:cNvSpPr txBox="1"/>
          <p:nvPr/>
        </p:nvSpPr>
        <p:spPr>
          <a:xfrm>
            <a:off x="2873593" y="1223577"/>
            <a:ext cx="15940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Diagonal watermark</a:t>
            </a:r>
          </a:p>
        </p:txBody>
      </p:sp>
      <p:sp>
        <p:nvSpPr>
          <p:cNvPr id="18" name="Arrow: Bent-Up 17">
            <a:extLst>
              <a:ext uri="{FF2B5EF4-FFF2-40B4-BE49-F238E27FC236}">
                <a16:creationId xmlns:a16="http://schemas.microsoft.com/office/drawing/2014/main" id="{E3F5B971-B980-80A5-1895-EB2497577FCF}"/>
              </a:ext>
            </a:extLst>
          </p:cNvPr>
          <p:cNvSpPr/>
          <p:nvPr/>
        </p:nvSpPr>
        <p:spPr>
          <a:xfrm rot="16200000">
            <a:off x="6979850" y="3679614"/>
            <a:ext cx="850392" cy="731520"/>
          </a:xfrm>
          <a:prstGeom prst="bentUpArrow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41D6B7-BB78-A4DC-2BB6-81E4A5624870}"/>
              </a:ext>
            </a:extLst>
          </p:cNvPr>
          <p:cNvSpPr txBox="1"/>
          <p:nvPr/>
        </p:nvSpPr>
        <p:spPr>
          <a:xfrm>
            <a:off x="267964" y="3308068"/>
            <a:ext cx="1524987" cy="41549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100"/>
              <a:t>8 characters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C012CE61-46FA-7A88-82EE-825F303295EC}"/>
              </a:ext>
            </a:extLst>
          </p:cNvPr>
          <p:cNvSpPr/>
          <p:nvPr/>
        </p:nvSpPr>
        <p:spPr>
          <a:xfrm>
            <a:off x="1829528" y="3334080"/>
            <a:ext cx="949886" cy="363474"/>
          </a:xfrm>
          <a:prstGeom prst="righ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1035826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DF861-01FB-C4C2-30F3-717F447C3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>
                <a:cs typeface="Calibri" panose="020F0502020204030204" pitchFamily="34" charset="0"/>
              </a:rPr>
              <a:t>WEBDEALER/INTERNET DOWN</a:t>
            </a:r>
            <a:endParaRPr lang="en-US" cap="al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577AC8-DBBB-FEC3-BF07-124576C18C8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160655" indent="-160655">
              <a:spcAft>
                <a:spcPts val="675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Dealer will provide buyer with two General Issue Metal Plates</a:t>
            </a:r>
            <a:endParaRPr lang="en-US" dirty="0"/>
          </a:p>
          <a:p>
            <a:pPr marL="160655" indent="-160655">
              <a:spcAft>
                <a:spcPts val="675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Dealer will enter the buyer’s information into </a:t>
            </a:r>
            <a:r>
              <a:rPr lang="en-US" sz="2800" dirty="0" err="1"/>
              <a:t>ePLATE</a:t>
            </a:r>
            <a:r>
              <a:rPr lang="en-US" sz="2800" dirty="0"/>
              <a:t> </a:t>
            </a:r>
            <a:r>
              <a:rPr lang="en-US" dirty="0"/>
              <a:t>within 24 hours of when the system becomes available</a:t>
            </a:r>
            <a:endParaRPr lang="en-US" sz="2800" dirty="0">
              <a:ea typeface="Calibri"/>
              <a:cs typeface="Calibri"/>
            </a:endParaRPr>
          </a:p>
          <a:p>
            <a:pPr marL="160655" indent="-160655">
              <a:spcAft>
                <a:spcPts val="675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Dealer will provide buyer with form to carry in vehicle</a:t>
            </a:r>
            <a:endParaRPr lang="en-US" sz="2800" dirty="0">
              <a:ea typeface="Calibri"/>
              <a:cs typeface="Calibri"/>
            </a:endParaRPr>
          </a:p>
          <a:p>
            <a:pPr marL="160655" indent="-160655">
              <a:spcAft>
                <a:spcPts val="675"/>
              </a:spcAft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FF0000"/>
                </a:solidFill>
              </a:rPr>
              <a:t>Buyer information </a:t>
            </a:r>
            <a:r>
              <a:rPr lang="en-US" sz="2800" b="1" u="sng" dirty="0">
                <a:solidFill>
                  <a:srgbClr val="FF0000"/>
                </a:solidFill>
              </a:rPr>
              <a:t>WILL NOT </a:t>
            </a:r>
            <a:r>
              <a:rPr lang="en-US" sz="2800" b="1" dirty="0">
                <a:solidFill>
                  <a:srgbClr val="FF0000"/>
                </a:solidFill>
              </a:rPr>
              <a:t>be visible in TLETS until the dealer updates </a:t>
            </a:r>
            <a:r>
              <a:rPr lang="en-US" b="1" dirty="0" err="1">
                <a:solidFill>
                  <a:srgbClr val="FF0000"/>
                </a:solidFill>
              </a:rPr>
              <a:t>ePLATE</a:t>
            </a:r>
            <a:endParaRPr lang="en-US" sz="2800" b="1" dirty="0">
              <a:solidFill>
                <a:srgbClr val="FF0000"/>
              </a:solidFill>
              <a:ea typeface="Calibri"/>
              <a:cs typeface="Calibri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163D59-4B1D-EE6D-2293-97B2667DD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1685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B1BAE-218F-D6A8-5897-ECE4BCE81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Internet Down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758BC-1154-C31F-D8F4-3553B1EEB6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690692"/>
            <a:ext cx="5539683" cy="2302283"/>
          </a:xfrm>
        </p:spPr>
        <p:txBody>
          <a:bodyPr>
            <a:normAutofit/>
          </a:bodyPr>
          <a:lstStyle/>
          <a:p>
            <a:r>
              <a:rPr lang="en-US" sz="2400">
                <a:solidFill>
                  <a:srgbClr val="444D3E"/>
                </a:solidFill>
              </a:rPr>
              <a:t>Internet down tags printed prior to 7/1 cannot be issued to a vehicle 7/1 or later</a:t>
            </a:r>
          </a:p>
          <a:p>
            <a:r>
              <a:rPr lang="en-US" sz="2400">
                <a:solidFill>
                  <a:srgbClr val="444D3E"/>
                </a:solidFill>
              </a:rPr>
              <a:t>Internet down tags that have been assigned to a vehicle will remain valid for the duration of the tag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DC5508-E180-7910-BA0D-C674B1E80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1026" name="Picture 2" descr="No Internet PNGs for Free Download">
            <a:extLst>
              <a:ext uri="{FF2B5EF4-FFF2-40B4-BE49-F238E27FC236}">
                <a16:creationId xmlns:a16="http://schemas.microsoft.com/office/drawing/2014/main" id="{09D221E1-F362-063A-2EF8-57CAF94BC6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334" y="1573496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893B21B-8BBA-8810-9B54-581E9B456337}"/>
              </a:ext>
            </a:extLst>
          </p:cNvPr>
          <p:cNvSpPr txBox="1"/>
          <p:nvPr/>
        </p:nvSpPr>
        <p:spPr>
          <a:xfrm>
            <a:off x="628650" y="4069630"/>
            <a:ext cx="7682809" cy="220060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>
                <a:solidFill>
                  <a:srgbClr val="444D3E"/>
                </a:solidFill>
              </a:rPr>
              <a:t>After 7/1, internet down receipts will be printed and hand filled with plate number assigned and will accompany metal plate assignment</a:t>
            </a:r>
            <a:endParaRPr lang="en-US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444D3E"/>
                </a:solidFill>
              </a:rPr>
              <a:t>The dealer is responsible for ensuring that the plate is assigned to the purchaser in </a:t>
            </a:r>
            <a:r>
              <a:rPr lang="en-US" sz="2000" err="1">
                <a:solidFill>
                  <a:srgbClr val="444D3E"/>
                </a:solidFill>
              </a:rPr>
              <a:t>ePLATE</a:t>
            </a:r>
            <a:r>
              <a:rPr lang="en-US" sz="2000">
                <a:solidFill>
                  <a:srgbClr val="444D3E"/>
                </a:solidFill>
              </a:rPr>
              <a:t> within 24 hours of when the system becomes available</a:t>
            </a:r>
            <a:endParaRPr lang="en-US" sz="2000">
              <a:solidFill>
                <a:srgbClr val="444D3E"/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217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75"/>
    </mc:Choice>
    <mc:Fallback xmlns="">
      <p:transition spd="slow" advTm="37075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A72F71-476E-9847-6978-1949FC1D4E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1CB3F-FC84-C8C0-1A8C-352205CAF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>
                <a:ea typeface="+mn-ea"/>
                <a:cs typeface="Arial" panose="020B0604020202020204" pitchFamily="34" charset="0"/>
              </a:rPr>
              <a:t>TEMPORARY REGISTRATION PLATE</a:t>
            </a:r>
            <a:endParaRPr lang="en-US" cap="all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2B975A-DFC7-6D29-546C-B508BC8316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95131" y="1690692"/>
            <a:ext cx="7886700" cy="4332421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ts val="600"/>
              </a:spcBef>
              <a:spcAft>
                <a:spcPts val="450"/>
              </a:spcAft>
            </a:pPr>
            <a:r>
              <a:rPr lang="en-US" sz="2400" u="sng">
                <a:latin typeface="Calibri"/>
                <a:ea typeface="Calibri"/>
                <a:cs typeface="Arial"/>
              </a:rPr>
              <a:t>Temporary Registration Plate</a:t>
            </a:r>
            <a:r>
              <a:rPr lang="en-US" sz="2400">
                <a:latin typeface="Calibri"/>
                <a:ea typeface="Calibri"/>
                <a:cs typeface="Arial"/>
              </a:rPr>
              <a:t> </a:t>
            </a:r>
            <a:r>
              <a:rPr lang="en-US" sz="2400" b="1">
                <a:latin typeface="Calibri"/>
                <a:ea typeface="Calibri"/>
                <a:cs typeface="Arial"/>
              </a:rPr>
              <a:t>replaces</a:t>
            </a:r>
            <a:r>
              <a:rPr lang="en-US" sz="2400">
                <a:latin typeface="Calibri"/>
                <a:ea typeface="Calibri"/>
                <a:cs typeface="Arial"/>
              </a:rPr>
              <a:t> </a:t>
            </a:r>
            <a:r>
              <a:rPr lang="en-US" sz="2400" u="sng">
                <a:latin typeface="Calibri"/>
                <a:ea typeface="Calibri"/>
                <a:cs typeface="Arial"/>
              </a:rPr>
              <a:t>30-Day Permit</a:t>
            </a:r>
          </a:p>
          <a:p>
            <a:pPr>
              <a:spcBef>
                <a:spcPts val="600"/>
              </a:spcBef>
              <a:spcAft>
                <a:spcPts val="450"/>
              </a:spcAft>
            </a:pPr>
            <a:endParaRPr lang="en-US" sz="2400">
              <a:latin typeface="Calibri"/>
              <a:ea typeface="Calibri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E720C1-A21B-DFF1-D417-6FA522A85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5DCB2544-A8D5-1C47-9FC6-BE790B1D6A4B}"/>
              </a:ext>
            </a:extLst>
          </p:cNvPr>
          <p:cNvSpPr/>
          <p:nvPr/>
        </p:nvSpPr>
        <p:spPr>
          <a:xfrm rot="5400000">
            <a:off x="2121682" y="2322924"/>
            <a:ext cx="733806" cy="3634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526A9738-DD3B-BFE7-F835-35FF88B48D7E}"/>
              </a:ext>
            </a:extLst>
          </p:cNvPr>
          <p:cNvSpPr/>
          <p:nvPr/>
        </p:nvSpPr>
        <p:spPr>
          <a:xfrm rot="5400000">
            <a:off x="6379469" y="2322924"/>
            <a:ext cx="733806" cy="3634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" name="Picture 2" descr="A close-up of a license plate">
            <a:extLst>
              <a:ext uri="{FF2B5EF4-FFF2-40B4-BE49-F238E27FC236}">
                <a16:creationId xmlns:a16="http://schemas.microsoft.com/office/drawing/2014/main" id="{87EDCE85-FA55-882D-916F-FA4ACE2F6F3D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3" r="85" b="3582"/>
          <a:stretch/>
        </p:blipFill>
        <p:spPr>
          <a:xfrm>
            <a:off x="638381" y="3008852"/>
            <a:ext cx="4018910" cy="20670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71F14E-E953-E901-C725-2CF5C39104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7635" y="3016255"/>
            <a:ext cx="3537984" cy="1957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82728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A98CC-3476-FFCB-2D0F-8F1255B27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224" y="373999"/>
            <a:ext cx="7886700" cy="1325563"/>
          </a:xfrm>
        </p:spPr>
        <p:txBody>
          <a:bodyPr anchor="ctr">
            <a:normAutofit/>
          </a:bodyPr>
          <a:lstStyle/>
          <a:p>
            <a:r>
              <a:rPr lang="en-US"/>
              <a:t>WHAT DOES HOUSE BILL 718 DO?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D5D3069-2816-0291-C3C2-A39CF0917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B787A33-7400-4274-8051-132CA57AD73E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DEC29095-8242-665B-696A-EC03E4DCC668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196018613"/>
              </p:ext>
            </p:extLst>
          </p:nvPr>
        </p:nvGraphicFramePr>
        <p:xfrm>
          <a:off x="628650" y="1699562"/>
          <a:ext cx="7886699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555957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7E99D4-1196-B6D3-080F-4060D34F5A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4C134-03E5-F841-D887-5A8C97FA1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>
                <a:ea typeface="+mn-ea"/>
                <a:cs typeface="Arial" panose="020B0604020202020204" pitchFamily="34" charset="0"/>
              </a:rPr>
              <a:t>TEMPORARY REGISTRATION PLATE</a:t>
            </a:r>
            <a:endParaRPr lang="en-US" cap="all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577FD6-4471-CA62-E5D1-0652C88B89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95131" y="1690692"/>
            <a:ext cx="7886700" cy="4332421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ts val="600"/>
              </a:spcBef>
              <a:spcAft>
                <a:spcPts val="450"/>
              </a:spcAft>
            </a:pPr>
            <a:r>
              <a:rPr lang="en-US" sz="2400" u="sng">
                <a:latin typeface="Calibri"/>
                <a:ea typeface="Calibri"/>
                <a:cs typeface="Arial"/>
              </a:rPr>
              <a:t>Temporary Registration Plate</a:t>
            </a:r>
            <a:r>
              <a:rPr lang="en-US" sz="2400">
                <a:latin typeface="Calibri"/>
                <a:ea typeface="Calibri"/>
                <a:cs typeface="Arial"/>
              </a:rPr>
              <a:t> </a:t>
            </a:r>
            <a:r>
              <a:rPr lang="en-US" sz="2400" b="1">
                <a:latin typeface="Calibri"/>
                <a:ea typeface="Calibri"/>
                <a:cs typeface="Arial"/>
              </a:rPr>
              <a:t>replaces</a:t>
            </a:r>
            <a:r>
              <a:rPr lang="en-US" sz="2400">
                <a:latin typeface="Calibri"/>
                <a:ea typeface="Calibri"/>
                <a:cs typeface="Arial"/>
              </a:rPr>
              <a:t> </a:t>
            </a:r>
            <a:r>
              <a:rPr lang="en-US" sz="2400" u="sng">
                <a:latin typeface="Calibri"/>
                <a:ea typeface="Calibri"/>
                <a:cs typeface="Arial"/>
              </a:rPr>
              <a:t>One Trip</a:t>
            </a:r>
          </a:p>
          <a:p>
            <a:pPr marL="0" indent="0">
              <a:spcBef>
                <a:spcPts val="600"/>
              </a:spcBef>
              <a:spcAft>
                <a:spcPts val="450"/>
              </a:spcAft>
              <a:buNone/>
            </a:pPr>
            <a:endParaRPr lang="en-US" sz="2400">
              <a:latin typeface="Calibri"/>
              <a:ea typeface="Calibri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8C4095-E644-7E8A-2F2D-735A6916C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A378B61B-21C2-9A91-44CA-E0783EA24A5F}"/>
              </a:ext>
            </a:extLst>
          </p:cNvPr>
          <p:cNvSpPr/>
          <p:nvPr/>
        </p:nvSpPr>
        <p:spPr>
          <a:xfrm rot="5400000">
            <a:off x="2121682" y="2322924"/>
            <a:ext cx="733806" cy="3634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FCCA11BB-A98B-A289-8DD9-BBBD28C15946}"/>
              </a:ext>
            </a:extLst>
          </p:cNvPr>
          <p:cNvSpPr/>
          <p:nvPr/>
        </p:nvSpPr>
        <p:spPr>
          <a:xfrm rot="5400000">
            <a:off x="6106777" y="2322924"/>
            <a:ext cx="733806" cy="3634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" name="Picture 2" descr="A close-up of a license plate">
            <a:extLst>
              <a:ext uri="{FF2B5EF4-FFF2-40B4-BE49-F238E27FC236}">
                <a16:creationId xmlns:a16="http://schemas.microsoft.com/office/drawing/2014/main" id="{69BCAA06-7EB3-EA73-FC95-59DB1F316151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3" r="85" b="3582"/>
          <a:stretch/>
        </p:blipFill>
        <p:spPr>
          <a:xfrm>
            <a:off x="638381" y="3008852"/>
            <a:ext cx="4018910" cy="20670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02CA887-8517-0DEB-02D6-DD2BB5F48B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3772" y="3008853"/>
            <a:ext cx="3691577" cy="203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1963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EA70F-08ED-3AB9-5FC9-BDC4F01F1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anchor="ctr">
            <a:normAutofit/>
          </a:bodyPr>
          <a:lstStyle/>
          <a:p>
            <a:r>
              <a:rPr lang="en-US"/>
              <a:t>Temporary Registration Plate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039DC31-BC64-83A8-7D55-410EB6FFA4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9" y="1699562"/>
            <a:ext cx="38862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sz="2400"/>
              <a:t>Used for temporary registration, replacing one-trip and 30-day permits</a:t>
            </a:r>
          </a:p>
          <a:p>
            <a:r>
              <a:rPr lang="en-US" sz="2400"/>
              <a:t>Export sales</a:t>
            </a:r>
          </a:p>
          <a:p>
            <a:r>
              <a:rPr lang="en-US" sz="2400"/>
              <a:t>Emissions inspection is not required</a:t>
            </a:r>
          </a:p>
          <a:p>
            <a:pPr rtl="0" fontAlgn="base">
              <a:buFont typeface="Arial" panose="020B0604020202020204" pitchFamily="34" charset="0"/>
              <a:buChar char="•"/>
            </a:pPr>
            <a:r>
              <a:rPr lang="en-US" sz="2400"/>
              <a:t>Expiration sticker required – month and day​</a:t>
            </a:r>
          </a:p>
          <a:p>
            <a:pPr rtl="0" fontAlgn="base">
              <a:buFont typeface="Arial" panose="020B0604020202020204" pitchFamily="34" charset="0"/>
              <a:buChar char="•"/>
            </a:pPr>
            <a:r>
              <a:rPr lang="en-US" sz="2400"/>
              <a:t>Only issued by county or TxDMV Regional Service Center (RSC)</a:t>
            </a:r>
          </a:p>
          <a:p>
            <a:pPr fontAlgn="base"/>
            <a:r>
              <a:rPr lang="en-US" sz="2400">
                <a:solidFill>
                  <a:srgbClr val="444D3E"/>
                </a:solidFill>
              </a:rPr>
              <a:t>Issue/Expiration date available in TLETS/NLETS</a:t>
            </a:r>
          </a:p>
          <a:p>
            <a:pPr rtl="0" fontAlgn="base">
              <a:buFont typeface="Arial" panose="020B0604020202020204" pitchFamily="34" charset="0"/>
              <a:buChar char="•"/>
            </a:pPr>
            <a:endParaRPr lang="en-US" sz="2400"/>
          </a:p>
          <a:p>
            <a:pPr marL="0" indent="0" fontAlgn="base">
              <a:buNone/>
            </a:pPr>
            <a:endParaRPr lang="en-US" sz="2400"/>
          </a:p>
          <a:p>
            <a:pPr marL="0" indent="0">
              <a:buNone/>
            </a:pPr>
            <a:endParaRPr lang="en-US" sz="2400"/>
          </a:p>
        </p:txBody>
      </p:sp>
      <p:pic>
        <p:nvPicPr>
          <p:cNvPr id="6" name="Picture 5" descr="A close-up of a license plate">
            <a:extLst>
              <a:ext uri="{FF2B5EF4-FFF2-40B4-BE49-F238E27FC236}">
                <a16:creationId xmlns:a16="http://schemas.microsoft.com/office/drawing/2014/main" id="{4D7538BE-630D-FCEC-916A-E9BBE5EC6AF2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3" r="85" b="3582"/>
          <a:stretch/>
        </p:blipFill>
        <p:spPr>
          <a:xfrm>
            <a:off x="4629149" y="2965596"/>
            <a:ext cx="3886200" cy="1819269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EF8D0-39D0-6BAD-C3C8-3E6987014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450"/>
              </a:spcAft>
            </a:pPr>
            <a:fld id="{4B787A33-7400-4274-8051-132CA57AD73E}" type="slidenum">
              <a:rPr lang="en-US" smtClean="0"/>
              <a:pPr>
                <a:spcAft>
                  <a:spcPts val="450"/>
                </a:spcAft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37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335"/>
    </mc:Choice>
    <mc:Fallback xmlns="">
      <p:transition spd="slow" advTm="41335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D467A8-3C4E-EB91-5EB6-8B66AD8097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6D24C-05DB-8850-AC22-7766A99AA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513" y="550123"/>
            <a:ext cx="6858000" cy="990044"/>
          </a:xfrm>
        </p:spPr>
        <p:txBody>
          <a:bodyPr vert="horz" lIns="68580" tIns="34290" rIns="68580" bIns="34290" rtlCol="0" anchor="ctr">
            <a:normAutofit fontScale="90000"/>
          </a:bodyPr>
          <a:lstStyle/>
          <a:p>
            <a:r>
              <a:rPr lang="en-US"/>
              <a:t>SECURITY FEATURES</a:t>
            </a:r>
            <a:br>
              <a:rPr lang="en-US" sz="3600"/>
            </a:br>
            <a:endParaRPr lang="en-US" sz="3375" cap="all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2E6A71-29E6-DBC5-C704-05194735D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86462" y="5534884"/>
            <a:ext cx="2328863" cy="230123"/>
          </a:xfrm>
        </p:spPr>
        <p:txBody>
          <a:bodyPr vert="horz" lIns="68580" tIns="34290" rIns="68580" bIns="34290" rtlCol="0" anchor="ctr">
            <a:normAutofit fontScale="92500" lnSpcReduction="10000"/>
          </a:bodyPr>
          <a:lstStyle/>
          <a:p>
            <a:pPr defTabSz="685800">
              <a:spcAft>
                <a:spcPts val="450"/>
              </a:spcAft>
            </a:pPr>
            <a:fld id="{4B787A33-7400-4274-8051-132CA57AD73E}" type="slidenum">
              <a:rPr lang="en-US" smtClean="0"/>
              <a:pPr defTabSz="685800">
                <a:spcAft>
                  <a:spcPts val="450"/>
                </a:spcAft>
              </a:pPr>
              <a:t>32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759B66-290E-EA8D-DCA0-68AAA07909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0316" y="2125267"/>
            <a:ext cx="4584842" cy="22457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3C3E150-B198-6BBD-A030-E8F32D3BAE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0316" y="2125267"/>
            <a:ext cx="4584842" cy="2245745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83C88ECB-1282-6549-DB24-25EDF69A859F}"/>
              </a:ext>
            </a:extLst>
          </p:cNvPr>
          <p:cNvSpPr/>
          <p:nvPr/>
        </p:nvSpPr>
        <p:spPr>
          <a:xfrm>
            <a:off x="1614488" y="2329024"/>
            <a:ext cx="733806" cy="363474"/>
          </a:xfrm>
          <a:prstGeom prst="righ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Arrow: Left 8">
            <a:extLst>
              <a:ext uri="{FF2B5EF4-FFF2-40B4-BE49-F238E27FC236}">
                <a16:creationId xmlns:a16="http://schemas.microsoft.com/office/drawing/2014/main" id="{DF56CD0F-C514-1A07-F55D-B4CB83D508B4}"/>
              </a:ext>
            </a:extLst>
          </p:cNvPr>
          <p:cNvSpPr/>
          <p:nvPr/>
        </p:nvSpPr>
        <p:spPr>
          <a:xfrm>
            <a:off x="6795707" y="2432394"/>
            <a:ext cx="733806" cy="363474"/>
          </a:xfrm>
          <a:prstGeom prst="lef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D6410438-2370-E198-76EB-CADE36CC09B7}"/>
              </a:ext>
            </a:extLst>
          </p:cNvPr>
          <p:cNvSpPr/>
          <p:nvPr/>
        </p:nvSpPr>
        <p:spPr>
          <a:xfrm>
            <a:off x="1614489" y="3276517"/>
            <a:ext cx="983856" cy="363474"/>
          </a:xfrm>
          <a:prstGeom prst="righ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Arrow: Up 10">
            <a:extLst>
              <a:ext uri="{FF2B5EF4-FFF2-40B4-BE49-F238E27FC236}">
                <a16:creationId xmlns:a16="http://schemas.microsoft.com/office/drawing/2014/main" id="{07A787D7-56E5-593F-4EB4-FFCA0DD26AF9}"/>
              </a:ext>
            </a:extLst>
          </p:cNvPr>
          <p:cNvSpPr/>
          <p:nvPr/>
        </p:nvSpPr>
        <p:spPr>
          <a:xfrm>
            <a:off x="3737039" y="4313647"/>
            <a:ext cx="363474" cy="733806"/>
          </a:xfrm>
          <a:prstGeom prst="up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50C87C-2B18-EB6D-1FA1-A1D1E3B192BF}"/>
              </a:ext>
            </a:extLst>
          </p:cNvPr>
          <p:cNvSpPr txBox="1"/>
          <p:nvPr/>
        </p:nvSpPr>
        <p:spPr>
          <a:xfrm>
            <a:off x="229129" y="2104155"/>
            <a:ext cx="15940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TMP inside TX shape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79AA5BE-A04D-59E2-248F-01A3F9C1C7C8}"/>
              </a:ext>
            </a:extLst>
          </p:cNvPr>
          <p:cNvSpPr txBox="1"/>
          <p:nvPr/>
        </p:nvSpPr>
        <p:spPr>
          <a:xfrm>
            <a:off x="3303477" y="1280781"/>
            <a:ext cx="31735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“Temporary Registration” shadows behind letters</a:t>
            </a:r>
          </a:p>
        </p:txBody>
      </p:sp>
      <p:sp>
        <p:nvSpPr>
          <p:cNvPr id="14" name="Arrow: Up 13">
            <a:extLst>
              <a:ext uri="{FF2B5EF4-FFF2-40B4-BE49-F238E27FC236}">
                <a16:creationId xmlns:a16="http://schemas.microsoft.com/office/drawing/2014/main" id="{613A78A5-00AA-8008-A29B-C99B1D0994E7}"/>
              </a:ext>
            </a:extLst>
          </p:cNvPr>
          <p:cNvSpPr/>
          <p:nvPr/>
        </p:nvSpPr>
        <p:spPr>
          <a:xfrm rot="10800000">
            <a:off x="3209718" y="1760058"/>
            <a:ext cx="363474" cy="932440"/>
          </a:xfrm>
          <a:prstGeom prst="up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3BB7C9-90DC-8145-C0B1-D83C84F8803E}"/>
              </a:ext>
            </a:extLst>
          </p:cNvPr>
          <p:cNvSpPr txBox="1"/>
          <p:nvPr/>
        </p:nvSpPr>
        <p:spPr>
          <a:xfrm>
            <a:off x="7054472" y="2733663"/>
            <a:ext cx="15940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Month/Day Sticker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924A0EF-38B6-4E51-53C6-C0721C4A8050}"/>
              </a:ext>
            </a:extLst>
          </p:cNvPr>
          <p:cNvSpPr txBox="1"/>
          <p:nvPr/>
        </p:nvSpPr>
        <p:spPr>
          <a:xfrm>
            <a:off x="194685" y="3037475"/>
            <a:ext cx="159407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TMP 1</a:t>
            </a:r>
            <a:r>
              <a:rPr lang="en-US" sz="2100" baseline="30000"/>
              <a:t>st</a:t>
            </a:r>
            <a:r>
              <a:rPr lang="en-US" sz="2100"/>
              <a:t> 3 letters of every plate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3951F20-8F92-0581-BB80-AB0272F2F395}"/>
              </a:ext>
            </a:extLst>
          </p:cNvPr>
          <p:cNvSpPr txBox="1"/>
          <p:nvPr/>
        </p:nvSpPr>
        <p:spPr>
          <a:xfrm>
            <a:off x="2465107" y="5046304"/>
            <a:ext cx="290733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2 Different fonts used in the word “LIMITED” (the i’s are a different font)</a:t>
            </a:r>
          </a:p>
        </p:txBody>
      </p:sp>
      <p:sp>
        <p:nvSpPr>
          <p:cNvPr id="15" name="Arrow: Bent-Up 14">
            <a:extLst>
              <a:ext uri="{FF2B5EF4-FFF2-40B4-BE49-F238E27FC236}">
                <a16:creationId xmlns:a16="http://schemas.microsoft.com/office/drawing/2014/main" id="{85B03744-330F-B583-9E48-C575920D11D9}"/>
              </a:ext>
            </a:extLst>
          </p:cNvPr>
          <p:cNvSpPr/>
          <p:nvPr/>
        </p:nvSpPr>
        <p:spPr>
          <a:xfrm rot="16200000">
            <a:off x="6762140" y="3505163"/>
            <a:ext cx="850392" cy="731520"/>
          </a:xfrm>
          <a:prstGeom prst="bentUpArrow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80EE30D-7A5D-0821-8566-3AA1E7C98BD1}"/>
              </a:ext>
            </a:extLst>
          </p:cNvPr>
          <p:cNvSpPr txBox="1"/>
          <p:nvPr/>
        </p:nvSpPr>
        <p:spPr>
          <a:xfrm>
            <a:off x="6988341" y="4296119"/>
            <a:ext cx="1594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>
                <a:solidFill>
                  <a:srgbClr val="323130"/>
                </a:solidFill>
                <a:effectLst/>
                <a:latin typeface="Segoe UI" panose="020B0502040204020203" pitchFamily="34" charset="0"/>
              </a:rPr>
              <a:t>3 bar color indicator on each side of plate</a:t>
            </a:r>
            <a:endParaRPr lang="en-US" sz="21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ECA5C0B-37D9-FB94-9A11-311BD37D2E2D}"/>
              </a:ext>
            </a:extLst>
          </p:cNvPr>
          <p:cNvSpPr txBox="1"/>
          <p:nvPr/>
        </p:nvSpPr>
        <p:spPr>
          <a:xfrm>
            <a:off x="298213" y="4071306"/>
            <a:ext cx="1524987" cy="415498"/>
          </a:xfrm>
          <a:prstGeom prst="rect">
            <a:avLst/>
          </a:prstGeom>
          <a:solidFill>
            <a:srgbClr val="CB0526"/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100"/>
              <a:t>8 characters</a:t>
            </a:r>
          </a:p>
        </p:txBody>
      </p:sp>
    </p:spTree>
    <p:extLst>
      <p:ext uri="{BB962C8B-B14F-4D97-AF65-F5344CB8AC3E}">
        <p14:creationId xmlns:p14="http://schemas.microsoft.com/office/powerpoint/2010/main" val="39048372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D1524-1552-BD7C-DD10-9A9260695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Dealer Plate Types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555EA6-77E2-2CC8-FEA3-FD1976E5F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A42F31AE-79D6-73EE-A841-C404040A43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950" y="2209963"/>
            <a:ext cx="3886199" cy="19330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0ED59B6-C13B-E7B9-F745-F33BDCC20EE9}"/>
              </a:ext>
            </a:extLst>
          </p:cNvPr>
          <p:cNvSpPr txBox="1"/>
          <p:nvPr/>
        </p:nvSpPr>
        <p:spPr>
          <a:xfrm>
            <a:off x="292218" y="4215956"/>
            <a:ext cx="40540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solidFill>
                  <a:srgbClr val="444D3E"/>
                </a:solidFill>
              </a:rPr>
              <a:t>Standard Dealer Plate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64171C-AC73-374F-4023-88A4916417CE}"/>
              </a:ext>
            </a:extLst>
          </p:cNvPr>
          <p:cNvSpPr txBox="1"/>
          <p:nvPr/>
        </p:nvSpPr>
        <p:spPr>
          <a:xfrm>
            <a:off x="4797757" y="4215956"/>
            <a:ext cx="35880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solidFill>
                  <a:srgbClr val="444D3E"/>
                </a:solidFill>
              </a:rPr>
              <a:t>Dealer Temporary Plate</a:t>
            </a:r>
          </a:p>
        </p:txBody>
      </p:sp>
      <p:pic>
        <p:nvPicPr>
          <p:cNvPr id="3" name="Picture 2" descr="A close-up of a license plate">
            <a:extLst>
              <a:ext uri="{FF2B5EF4-FFF2-40B4-BE49-F238E27FC236}">
                <a16:creationId xmlns:a16="http://schemas.microsoft.com/office/drawing/2014/main" id="{716A66EC-228C-50E8-B99B-BD20329199B5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9" b="3551"/>
          <a:stretch/>
        </p:blipFill>
        <p:spPr bwMode="auto">
          <a:xfrm>
            <a:off x="4595863" y="2267370"/>
            <a:ext cx="3886200" cy="18182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796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72"/>
    </mc:Choice>
    <mc:Fallback xmlns="">
      <p:transition spd="slow" advTm="14072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15314-E75F-8DE9-6A93-96752AA5C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>
                <a:latin typeface="+mj-lt"/>
                <a:ea typeface="+mj-ea"/>
                <a:cs typeface="+mj-cs"/>
              </a:rPr>
              <a:t>Standard Dealer Metal Plates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227083-7B82-EF1E-2682-FB2383D608C1}"/>
              </a:ext>
            </a:extLst>
          </p:cNvPr>
          <p:cNvSpPr txBox="1"/>
          <p:nvPr/>
        </p:nvSpPr>
        <p:spPr>
          <a:xfrm>
            <a:off x="628649" y="169956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444D3E"/>
                </a:solidFill>
              </a:rPr>
              <a:t>Not replaced by the blue dealer temporary plate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444D3E"/>
                </a:solidFill>
              </a:rPr>
              <a:t>Can still be used for all the same uses as the dealer temporary plate and for  personal use. 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444D3E"/>
                </a:solidFill>
              </a:rPr>
              <a:t>Can </a:t>
            </a:r>
            <a:r>
              <a:rPr lang="en-US" sz="2400" b="1">
                <a:solidFill>
                  <a:srgbClr val="444D3E"/>
                </a:solidFill>
              </a:rPr>
              <a:t>only</a:t>
            </a:r>
            <a:r>
              <a:rPr lang="en-US" sz="2400">
                <a:solidFill>
                  <a:srgbClr val="444D3E"/>
                </a:solidFill>
              </a:rPr>
              <a:t> be used on vehicles the dealer is licensed to sell and for which the dealer possesses the properly assigned ownership evidence 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400">
              <a:solidFill>
                <a:srgbClr val="444D3E"/>
              </a:solidFill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88C9167-31AA-49CA-C119-189536C5D87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29149" y="2908715"/>
            <a:ext cx="3886200" cy="1933032"/>
          </a:xfr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7EAD6B-6762-8892-386D-623FCA378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450"/>
              </a:spcAft>
            </a:pPr>
            <a:fld id="{4B787A33-7400-4274-8051-132CA57AD73E}" type="slidenum">
              <a:rPr lang="en-US" smtClean="0"/>
              <a:pPr>
                <a:spcAft>
                  <a:spcPts val="450"/>
                </a:spcAft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29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383"/>
    </mc:Choice>
    <mc:Fallback xmlns="">
      <p:transition spd="slow" advTm="21383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A326EC-FF90-681C-55B7-9037259684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37A2E50-3FEB-8BA7-785E-F01E3ED3EC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7084" y="2949521"/>
            <a:ext cx="3548876" cy="20738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196F51-0469-3EB6-8317-CEA5F30DF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>
                <a:ea typeface="+mn-ea"/>
                <a:cs typeface="Arial" panose="020B0604020202020204" pitchFamily="34" charset="0"/>
              </a:rPr>
              <a:t>Dealer temporary plaTe</a:t>
            </a:r>
            <a:endParaRPr lang="en-US" cap="all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A57617-51AF-A4E0-4559-F6965039F6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9512" y="1655999"/>
            <a:ext cx="8984974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ts val="600"/>
              </a:spcBef>
              <a:spcAft>
                <a:spcPts val="450"/>
              </a:spcAft>
            </a:pPr>
            <a:r>
              <a:rPr lang="en-US" sz="2400" u="sng">
                <a:latin typeface="Calibri"/>
                <a:ea typeface="Calibri"/>
                <a:cs typeface="Arial"/>
              </a:rPr>
              <a:t>Dealer Temporary Plate</a:t>
            </a:r>
            <a:r>
              <a:rPr lang="en-US" sz="2400">
                <a:latin typeface="Calibri"/>
                <a:ea typeface="Calibri"/>
                <a:cs typeface="Arial"/>
              </a:rPr>
              <a:t> </a:t>
            </a:r>
            <a:r>
              <a:rPr lang="en-US" sz="2400" b="1">
                <a:latin typeface="Calibri"/>
                <a:ea typeface="Calibri"/>
                <a:cs typeface="Arial"/>
              </a:rPr>
              <a:t>replaces</a:t>
            </a:r>
            <a:r>
              <a:rPr lang="en-US" sz="2400">
                <a:latin typeface="Calibri"/>
                <a:ea typeface="Calibri"/>
                <a:cs typeface="Arial"/>
              </a:rPr>
              <a:t> </a:t>
            </a:r>
            <a:r>
              <a:rPr lang="en-US" sz="2400" u="sng">
                <a:latin typeface="Calibri"/>
                <a:ea typeface="Calibri"/>
                <a:cs typeface="Arial"/>
              </a:rPr>
              <a:t>Vehicle Specific &amp; Dealer Agent Tags</a:t>
            </a:r>
          </a:p>
          <a:p>
            <a:pPr>
              <a:spcBef>
                <a:spcPts val="600"/>
              </a:spcBef>
              <a:spcAft>
                <a:spcPts val="450"/>
              </a:spcAft>
            </a:pPr>
            <a:endParaRPr lang="en-US" sz="2400">
              <a:latin typeface="Calibri"/>
              <a:ea typeface="Calibri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26D34D-BAD3-1F15-40D6-8032ABFDF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B97ACA74-5252-EEC2-D7A6-EC66D3E44FC2}"/>
              </a:ext>
            </a:extLst>
          </p:cNvPr>
          <p:cNvSpPr/>
          <p:nvPr/>
        </p:nvSpPr>
        <p:spPr>
          <a:xfrm rot="5400000">
            <a:off x="2121682" y="2322924"/>
            <a:ext cx="733806" cy="3634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DFF92B7A-081C-411D-E2AD-E8FBD15EE67F}"/>
              </a:ext>
            </a:extLst>
          </p:cNvPr>
          <p:cNvSpPr/>
          <p:nvPr/>
        </p:nvSpPr>
        <p:spPr>
          <a:xfrm rot="5400000">
            <a:off x="6136356" y="2303620"/>
            <a:ext cx="733806" cy="3634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" name="Picture 4" descr="A close-up of a license plate">
            <a:extLst>
              <a:ext uri="{FF2B5EF4-FFF2-40B4-BE49-F238E27FC236}">
                <a16:creationId xmlns:a16="http://schemas.microsoft.com/office/drawing/2014/main" id="{F99C46D3-D4F4-9D3F-2E82-41BF3CED1D02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9" b="3551"/>
          <a:stretch/>
        </p:blipFill>
        <p:spPr bwMode="auto">
          <a:xfrm>
            <a:off x="363748" y="3077329"/>
            <a:ext cx="3886200" cy="1818215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B0DE246-CCB7-9781-B9E3-02EBF25346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6559" y="4120252"/>
            <a:ext cx="3444098" cy="200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0161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12E32-6AD1-203B-28D6-DFD575D4ED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8BDC8-1F6D-49E5-E986-A8948F5FD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>
                <a:latin typeface="+mj-lt"/>
                <a:ea typeface="+mj-ea"/>
                <a:cs typeface="+mj-cs"/>
              </a:rPr>
              <a:t>Dealer temporary plate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32E53FBF-CA09-9902-899B-5763BA620744}"/>
              </a:ext>
            </a:extLst>
          </p:cNvPr>
          <p:cNvSpPr txBox="1">
            <a:spLocks/>
          </p:cNvSpPr>
          <p:nvPr/>
        </p:nvSpPr>
        <p:spPr>
          <a:xfrm>
            <a:off x="560555" y="169069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/>
              <a:t>Replaces Vehicle Specific and Dealer Agent Tags</a:t>
            </a:r>
          </a:p>
          <a:p>
            <a:r>
              <a:rPr lang="en-US" sz="2500" b="1"/>
              <a:t>CAN</a:t>
            </a:r>
            <a:r>
              <a:rPr lang="en-US" sz="2500"/>
              <a:t> be used to transit from dealer to dealer, auction, mechanic, </a:t>
            </a:r>
            <a:r>
              <a:rPr lang="en-US" sz="2500" err="1"/>
              <a:t>etc</a:t>
            </a:r>
          </a:p>
          <a:p>
            <a:pPr marL="228600" lvl="1">
              <a:spcBef>
                <a:spcPts val="1000"/>
              </a:spcBef>
            </a:pPr>
            <a:r>
              <a:rPr lang="en-US" sz="2500" b="1"/>
              <a:t>CAN</a:t>
            </a:r>
            <a:r>
              <a:rPr lang="en-US" sz="2500"/>
              <a:t> be used for loaner car or test drives by customers</a:t>
            </a:r>
            <a:endParaRPr lang="en-US" sz="2500">
              <a:ea typeface="Calibri"/>
              <a:cs typeface="Calibri"/>
            </a:endParaRPr>
          </a:p>
          <a:p>
            <a:pPr marL="228600" lvl="1">
              <a:spcBef>
                <a:spcPts val="1000"/>
              </a:spcBef>
            </a:pPr>
            <a:r>
              <a:rPr lang="en-US" sz="2500" b="1"/>
              <a:t>CAN</a:t>
            </a:r>
            <a:r>
              <a:rPr lang="en-US" sz="2500"/>
              <a:t> be used for vehicle used by charitable organization</a:t>
            </a:r>
            <a:endParaRPr lang="en-US" sz="2500">
              <a:ea typeface="Calibri"/>
              <a:cs typeface="Calibri"/>
            </a:endParaRPr>
          </a:p>
          <a:p>
            <a:pPr marL="0" indent="0">
              <a:buNone/>
            </a:pPr>
            <a:endParaRPr lang="en-US" sz="1800"/>
          </a:p>
          <a:p>
            <a:endParaRPr lang="en-US" sz="1800"/>
          </a:p>
        </p:txBody>
      </p:sp>
      <p:pic>
        <p:nvPicPr>
          <p:cNvPr id="5" name="Picture 4" descr="A close-up of a license plate">
            <a:extLst>
              <a:ext uri="{FF2B5EF4-FFF2-40B4-BE49-F238E27FC236}">
                <a16:creationId xmlns:a16="http://schemas.microsoft.com/office/drawing/2014/main" id="{A19EA24A-0437-FA2E-6FA4-88FC8FDCE957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9" b="3551"/>
          <a:stretch/>
        </p:blipFill>
        <p:spPr bwMode="auto">
          <a:xfrm>
            <a:off x="4629149" y="2966123"/>
            <a:ext cx="3886200" cy="1818215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E89899-DB7F-3068-43FC-498A50B4A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B787A33-7400-4274-8051-132CA57AD73E}" type="slidenum">
              <a:rPr lang="en-US" smtClean="0"/>
              <a:pPr>
                <a:spcAft>
                  <a:spcPts val="600"/>
                </a:spcAft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5941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66DEDA-85C6-71B9-CC02-17BDB19BDA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61830-0AD2-7604-AAED-40AA3EBBF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>
                <a:latin typeface="+mj-lt"/>
                <a:ea typeface="+mj-ea"/>
                <a:cs typeface="+mj-cs"/>
              </a:rPr>
              <a:t>Dealer temporary plate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6B419179-EFAA-7237-480A-869F1C1B55BC}"/>
              </a:ext>
            </a:extLst>
          </p:cNvPr>
          <p:cNvSpPr txBox="1">
            <a:spLocks/>
          </p:cNvSpPr>
          <p:nvPr/>
        </p:nvSpPr>
        <p:spPr>
          <a:xfrm>
            <a:off x="628649" y="1467059"/>
            <a:ext cx="4000500" cy="45838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/>
              <a:t>CANNOT</a:t>
            </a:r>
            <a:r>
              <a:rPr lang="en-US" sz="2400"/>
              <a:t> be used for carrying a load UNLESS vehicle is carrying another vehicle with a dealer temporary plate to or from a point of sale</a:t>
            </a:r>
          </a:p>
          <a:p>
            <a:r>
              <a:rPr lang="en-US" sz="2400" b="1"/>
              <a:t>CANNOT</a:t>
            </a:r>
            <a:r>
              <a:rPr lang="en-US" sz="2400"/>
              <a:t> be used for personal use</a:t>
            </a:r>
          </a:p>
          <a:p>
            <a:r>
              <a:rPr lang="en-US" sz="2400" b="1"/>
              <a:t>MUST</a:t>
            </a:r>
            <a:r>
              <a:rPr lang="en-US" sz="2400"/>
              <a:t> be displayed and properly secured in rear plate holder </a:t>
            </a:r>
            <a:r>
              <a:rPr lang="en-US" sz="2400" b="1"/>
              <a:t>(NOT in window)</a:t>
            </a:r>
          </a:p>
          <a:p>
            <a:endParaRPr lang="en-US" sz="2000"/>
          </a:p>
          <a:p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454F57-C028-6259-282B-A224E2BF0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B787A33-7400-4274-8051-132CA57AD73E}" type="slidenum">
              <a:rPr lang="en-US" smtClean="0"/>
              <a:pPr>
                <a:spcAft>
                  <a:spcPts val="600"/>
                </a:spcAft>
              </a:pPr>
              <a:t>37</a:t>
            </a:fld>
            <a:endParaRPr lang="en-US"/>
          </a:p>
        </p:txBody>
      </p:sp>
      <p:pic>
        <p:nvPicPr>
          <p:cNvPr id="5" name="Picture 4" descr="A close-up of a license plate">
            <a:extLst>
              <a:ext uri="{FF2B5EF4-FFF2-40B4-BE49-F238E27FC236}">
                <a16:creationId xmlns:a16="http://schemas.microsoft.com/office/drawing/2014/main" id="{5BE864C7-5485-1AEB-863E-A58C1E641B1B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9" b="3551"/>
          <a:stretch/>
        </p:blipFill>
        <p:spPr bwMode="auto">
          <a:xfrm>
            <a:off x="4629149" y="2755107"/>
            <a:ext cx="3886200" cy="18182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594774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81A316-3544-BE9D-4483-2C296A8D25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56D85-AB00-013D-EF36-C3C290210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>
                <a:latin typeface="+mj-lt"/>
                <a:ea typeface="+mj-ea"/>
                <a:cs typeface="+mj-cs"/>
              </a:rPr>
              <a:t>Dealer temporary plate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7F37562-E1F7-EF5E-79D9-67CE0FE3D7AF}"/>
              </a:ext>
            </a:extLst>
          </p:cNvPr>
          <p:cNvSpPr txBox="1">
            <a:spLocks/>
          </p:cNvSpPr>
          <p:nvPr/>
        </p:nvSpPr>
        <p:spPr>
          <a:xfrm>
            <a:off x="628649" y="169956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Does </a:t>
            </a:r>
            <a:r>
              <a:rPr lang="en-US" b="1" u="sng"/>
              <a:t>NOT</a:t>
            </a:r>
            <a:r>
              <a:rPr lang="en-US"/>
              <a:t> need current emission inspection</a:t>
            </a:r>
          </a:p>
          <a:p>
            <a:r>
              <a:rPr lang="en-US"/>
              <a:t>Valid until dealer license renewal</a:t>
            </a:r>
          </a:p>
          <a:p>
            <a:r>
              <a:rPr lang="en-US"/>
              <a:t>Title must be in the name of or assigned to dealership</a:t>
            </a:r>
          </a:p>
          <a:p>
            <a:endParaRPr lang="en-US"/>
          </a:p>
          <a:p>
            <a:endParaRPr lang="en-US"/>
          </a:p>
        </p:txBody>
      </p:sp>
      <p:pic>
        <p:nvPicPr>
          <p:cNvPr id="7" name="Picture 6" descr="A close-up of a license plate">
            <a:extLst>
              <a:ext uri="{FF2B5EF4-FFF2-40B4-BE49-F238E27FC236}">
                <a16:creationId xmlns:a16="http://schemas.microsoft.com/office/drawing/2014/main" id="{EF1B9BF0-90A9-080F-6794-7D01C645FC63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9" b="3551"/>
          <a:stretch/>
        </p:blipFill>
        <p:spPr bwMode="auto">
          <a:xfrm>
            <a:off x="4629149" y="2519892"/>
            <a:ext cx="3886200" cy="1818215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858D6C-6C38-E0CC-1AFF-E280FC2DF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B787A33-7400-4274-8051-132CA57AD73E}" type="slidenum">
              <a:rPr lang="en-US" smtClean="0"/>
              <a:pPr>
                <a:spcAft>
                  <a:spcPts val="600"/>
                </a:spcAft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5580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D2FD98-ADBC-6486-6185-D19AC2570E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a license plate">
            <a:extLst>
              <a:ext uri="{FF2B5EF4-FFF2-40B4-BE49-F238E27FC236}">
                <a16:creationId xmlns:a16="http://schemas.microsoft.com/office/drawing/2014/main" id="{AF8A15D9-6A3F-3B4E-BD7D-389E5F59D842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9" b="3551"/>
          <a:stretch/>
        </p:blipFill>
        <p:spPr bwMode="auto">
          <a:xfrm>
            <a:off x="2349187" y="2601798"/>
            <a:ext cx="4584176" cy="2202886"/>
          </a:xfrm>
          <a:prstGeom prst="rect">
            <a:avLst/>
          </a:prstGeom>
          <a:noFill/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665ED098-FD18-BE36-8ADD-0170E8F45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SECURITY FEATURES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AABDED-000E-69A4-C38B-B8996AAFC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68580" tIns="34290" rIns="68580" bIns="34290" rtlCol="0" anchor="ctr">
            <a:normAutofit/>
          </a:bodyPr>
          <a:lstStyle/>
          <a:p>
            <a:pPr defTabSz="685800">
              <a:spcAft>
                <a:spcPts val="450"/>
              </a:spcAft>
            </a:pPr>
            <a:fld id="{4B787A33-7400-4274-8051-132CA57AD73E}" type="slidenum">
              <a:rPr lang="en-US" smtClean="0"/>
              <a:pPr defTabSz="685800">
                <a:spcAft>
                  <a:spcPts val="450"/>
                </a:spcAft>
              </a:pPr>
              <a:t>39</a:t>
            </a:fld>
            <a:endParaRPr lang="en-US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02F05EBF-D0B3-DF20-0DE8-A4AB712D4B83}"/>
              </a:ext>
            </a:extLst>
          </p:cNvPr>
          <p:cNvSpPr/>
          <p:nvPr/>
        </p:nvSpPr>
        <p:spPr>
          <a:xfrm>
            <a:off x="1843734" y="3703241"/>
            <a:ext cx="899466" cy="363474"/>
          </a:xfrm>
          <a:prstGeom prst="righ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C9F9E814-564A-1196-BCE4-40A9CC66EB25}"/>
              </a:ext>
            </a:extLst>
          </p:cNvPr>
          <p:cNvSpPr/>
          <p:nvPr/>
        </p:nvSpPr>
        <p:spPr>
          <a:xfrm rot="5400000">
            <a:off x="3458334" y="4933398"/>
            <a:ext cx="733806" cy="363474"/>
          </a:xfrm>
          <a:prstGeom prst="lef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D29992FC-4D26-D19B-119C-F18147E1EE6B}"/>
              </a:ext>
            </a:extLst>
          </p:cNvPr>
          <p:cNvSpPr/>
          <p:nvPr/>
        </p:nvSpPr>
        <p:spPr>
          <a:xfrm rot="1884618">
            <a:off x="3461763" y="2153766"/>
            <a:ext cx="363474" cy="733806"/>
          </a:xfrm>
          <a:prstGeom prst="down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844A139A-2BBF-870D-7FE6-489F921C7707}"/>
              </a:ext>
            </a:extLst>
          </p:cNvPr>
          <p:cNvSpPr/>
          <p:nvPr/>
        </p:nvSpPr>
        <p:spPr>
          <a:xfrm rot="19396497">
            <a:off x="5436021" y="2158864"/>
            <a:ext cx="363474" cy="733806"/>
          </a:xfrm>
          <a:prstGeom prst="down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D5926D-B79F-9009-F31B-73FE16010EA4}"/>
              </a:ext>
            </a:extLst>
          </p:cNvPr>
          <p:cNvSpPr txBox="1"/>
          <p:nvPr/>
        </p:nvSpPr>
        <p:spPr>
          <a:xfrm>
            <a:off x="3419589" y="1434390"/>
            <a:ext cx="25678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Includes 2-digit month/year sticker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05D7AE-9C25-10C9-D7B8-C836904D731F}"/>
              </a:ext>
            </a:extLst>
          </p:cNvPr>
          <p:cNvSpPr txBox="1"/>
          <p:nvPr/>
        </p:nvSpPr>
        <p:spPr>
          <a:xfrm>
            <a:off x="104839" y="3354063"/>
            <a:ext cx="193353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DLR – 1</a:t>
            </a:r>
            <a:r>
              <a:rPr lang="en-US" sz="2100" baseline="30000"/>
              <a:t>st</a:t>
            </a:r>
            <a:r>
              <a:rPr lang="en-US" sz="2100"/>
              <a:t> 3 letters of this plate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123C4D-15E0-DBC7-7DBE-B84E5BA293CE}"/>
              </a:ext>
            </a:extLst>
          </p:cNvPr>
          <p:cNvSpPr txBox="1"/>
          <p:nvPr/>
        </p:nvSpPr>
        <p:spPr>
          <a:xfrm>
            <a:off x="1008216" y="5083868"/>
            <a:ext cx="298160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2 different fonts in the word “LIMITED” (the i’s are different font)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3DDC46F2-A248-42B8-D87F-72461C38056B}"/>
              </a:ext>
            </a:extLst>
          </p:cNvPr>
          <p:cNvSpPr/>
          <p:nvPr/>
        </p:nvSpPr>
        <p:spPr>
          <a:xfrm rot="16200000">
            <a:off x="5909019" y="4816858"/>
            <a:ext cx="733806" cy="363474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7950E9-C123-0E59-7E97-5513A7734AF7}"/>
              </a:ext>
            </a:extLst>
          </p:cNvPr>
          <p:cNvSpPr txBox="1"/>
          <p:nvPr/>
        </p:nvSpPr>
        <p:spPr>
          <a:xfrm>
            <a:off x="6811204" y="4597033"/>
            <a:ext cx="1594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>
                <a:solidFill>
                  <a:srgbClr val="323130"/>
                </a:solidFill>
                <a:effectLst/>
                <a:latin typeface="Segoe UI" panose="020B0502040204020203" pitchFamily="34" charset="0"/>
              </a:rPr>
              <a:t>3 bar color indicator on each side of plate</a:t>
            </a:r>
            <a:endParaRPr lang="en-US" sz="2100"/>
          </a:p>
        </p:txBody>
      </p:sp>
      <p:sp>
        <p:nvSpPr>
          <p:cNvPr id="13" name="Arrow: Bent-Up 12">
            <a:extLst>
              <a:ext uri="{FF2B5EF4-FFF2-40B4-BE49-F238E27FC236}">
                <a16:creationId xmlns:a16="http://schemas.microsoft.com/office/drawing/2014/main" id="{5DA7C904-ACAE-DAE9-ECF4-89BD292DEC27}"/>
              </a:ext>
            </a:extLst>
          </p:cNvPr>
          <p:cNvSpPr/>
          <p:nvPr/>
        </p:nvSpPr>
        <p:spPr>
          <a:xfrm rot="16200000">
            <a:off x="6856462" y="3795215"/>
            <a:ext cx="850392" cy="731520"/>
          </a:xfrm>
          <a:prstGeom prst="bentUpArrow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51295E2-D08D-2FB5-0F3A-78D29AFD5A7C}"/>
              </a:ext>
            </a:extLst>
          </p:cNvPr>
          <p:cNvSpPr txBox="1"/>
          <p:nvPr/>
        </p:nvSpPr>
        <p:spPr>
          <a:xfrm>
            <a:off x="5478886" y="5332650"/>
            <a:ext cx="15940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Diagonal watermark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062EF8-D0D6-2706-7E8C-0D18922EA415}"/>
              </a:ext>
            </a:extLst>
          </p:cNvPr>
          <p:cNvSpPr txBox="1"/>
          <p:nvPr/>
        </p:nvSpPr>
        <p:spPr>
          <a:xfrm>
            <a:off x="318747" y="2981396"/>
            <a:ext cx="1524987" cy="415498"/>
          </a:xfrm>
          <a:prstGeom prst="rect">
            <a:avLst/>
          </a:prstGeom>
          <a:solidFill>
            <a:srgbClr val="16ADDC"/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100"/>
              <a:t>8 characters</a:t>
            </a:r>
          </a:p>
        </p:txBody>
      </p:sp>
    </p:spTree>
    <p:extLst>
      <p:ext uri="{BB962C8B-B14F-4D97-AF65-F5344CB8AC3E}">
        <p14:creationId xmlns:p14="http://schemas.microsoft.com/office/powerpoint/2010/main" val="2376752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A98CC-3476-FFCB-2D0F-8F1255B27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anchor="ctr">
            <a:normAutofit/>
          </a:bodyPr>
          <a:lstStyle/>
          <a:p>
            <a:r>
              <a:rPr lang="en-US"/>
              <a:t>PAPER TEMPORARY TAGS &amp; PERMITS THAT ARE ELIMINATED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48FAE0-ACB9-EF27-7DE1-1DAF1EAD9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B787A33-7400-4274-8051-132CA57AD73E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EF53DC6-8DB1-8236-339B-590B76E4CAEC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80173272"/>
              </p:ext>
            </p:extLst>
          </p:nvPr>
        </p:nvGraphicFramePr>
        <p:xfrm>
          <a:off x="4182894" y="1699562"/>
          <a:ext cx="4747097" cy="4156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6536E96-2EE6-30DA-A332-2F1525C3B88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8"/>
          <a:stretch>
            <a:fillRect/>
          </a:stretch>
        </p:blipFill>
        <p:spPr>
          <a:xfrm>
            <a:off x="717914" y="2878568"/>
            <a:ext cx="3200677" cy="1798476"/>
          </a:xfrm>
        </p:spPr>
      </p:pic>
    </p:spTree>
    <p:extLst>
      <p:ext uri="{BB962C8B-B14F-4D97-AF65-F5344CB8AC3E}">
        <p14:creationId xmlns:p14="http://schemas.microsoft.com/office/powerpoint/2010/main" val="61371983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03C092-A93E-BEE8-37DB-C6591510CF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C9192-1D66-2542-0753-D9BD87E27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all">
                <a:latin typeface="Calibri Light" panose="020F0302020204030204" pitchFamily="34" charset="0"/>
                <a:cs typeface="Calibri Light" panose="020F0302020204030204" pitchFamily="34" charset="0"/>
              </a:rPr>
              <a:t>CRIMINAL PENALTIES AS OF 7/1/25</a:t>
            </a:r>
            <a:r>
              <a:rPr lang="en-US" cap="all"/>
              <a:t>	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7D2345A-0840-96C8-08C3-A1891BC32F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11322"/>
            <a:ext cx="8008619" cy="436149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/>
              <a:t>Information on criminal penalties can be found here:</a:t>
            </a:r>
          </a:p>
          <a:p>
            <a:pPr marL="0" indent="0">
              <a:buNone/>
            </a:pPr>
            <a:endParaRPr lang="en-US" sz="2400" b="1"/>
          </a:p>
          <a:p>
            <a:r>
              <a:rPr lang="en-US" sz="2600"/>
              <a:t>Texas Transportation Code 504.944. OPERATION OF VEHICLE WITH WRONG LICENSE PLATE</a:t>
            </a:r>
            <a:endParaRPr lang="en-US" sz="2600">
              <a:ea typeface="Calibri"/>
              <a:cs typeface="Calibri"/>
            </a:endParaRPr>
          </a:p>
          <a:p>
            <a:r>
              <a:rPr lang="en-US" sz="2600"/>
              <a:t>Texas Transportation Code 504.945. WRONG FICTITIOUS, ALTERED, OR OBSUCRED LICENSE PLATE</a:t>
            </a:r>
            <a:endParaRPr lang="en-US" sz="2600">
              <a:ea typeface="Calibri"/>
              <a:cs typeface="Calibri"/>
            </a:endParaRPr>
          </a:p>
          <a:p>
            <a:r>
              <a:rPr lang="en-US" sz="2600"/>
              <a:t>Texas Transportation Code 504.946. DECEPTIVELY SIMILAR LICENSE PLATE (Includes 3</a:t>
            </a:r>
            <a:r>
              <a:rPr lang="en-US" sz="2600" baseline="30000"/>
              <a:t>rd</a:t>
            </a:r>
            <a:r>
              <a:rPr lang="en-US" sz="2600"/>
              <a:t> degree felony charges)</a:t>
            </a:r>
            <a:endParaRPr lang="en-US" sz="2600">
              <a:ea typeface="Calibri"/>
              <a:cs typeface="Calibri"/>
            </a:endParaRP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F34C13-9836-3542-67EF-49171C1D0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073B1E-F922-A2F9-97D0-AD7975D1751E}"/>
              </a:ext>
            </a:extLst>
          </p:cNvPr>
          <p:cNvSpPr txBox="1">
            <a:spLocks/>
          </p:cNvSpPr>
          <p:nvPr/>
        </p:nvSpPr>
        <p:spPr>
          <a:xfrm>
            <a:off x="1613594" y="2265358"/>
            <a:ext cx="5980302" cy="308452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500"/>
          </a:p>
        </p:txBody>
      </p:sp>
    </p:spTree>
    <p:extLst>
      <p:ext uri="{BB962C8B-B14F-4D97-AF65-F5344CB8AC3E}">
        <p14:creationId xmlns:p14="http://schemas.microsoft.com/office/powerpoint/2010/main" val="161384413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BF86D6-9C58-7483-625A-19C4645F6F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D2C13-4403-4BD1-0C5B-4ED1A1EF4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all">
                <a:latin typeface="Calibri Light" panose="020F0302020204030204" pitchFamily="34" charset="0"/>
                <a:cs typeface="Calibri Light" panose="020F0302020204030204" pitchFamily="34" charset="0"/>
              </a:rPr>
              <a:t>MISUSE OF METAL PLATE: Violations effective 7/1/25</a:t>
            </a:r>
            <a:r>
              <a:rPr lang="en-US" cap="all"/>
              <a:t>	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3B18576-9C4A-C379-6086-5989C75DAB3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US" sz="2400" b="1"/>
              <a:t>Effective 7/1/25 Texas Transportation Code 503.0671 UNAUTHORIZED USE OR DISTRIBUTION OF DEALER-ISSUED LICENSE PLATE</a:t>
            </a:r>
          </a:p>
          <a:p>
            <a:pPr marL="0" indent="0">
              <a:buNone/>
            </a:pPr>
            <a:endParaRPr lang="en-US" sz="2400" b="1"/>
          </a:p>
          <a:p>
            <a:pPr marL="600075" lvl="1" indent="-257175">
              <a:spcAft>
                <a:spcPts val="700"/>
              </a:spcAft>
              <a:buAutoNum type="alphaLcParenBoth"/>
            </a:pPr>
            <a:r>
              <a:rPr lang="en-US">
                <a:solidFill>
                  <a:schemeClr val="tx1"/>
                </a:solidFill>
              </a:rPr>
              <a:t>A person may not operate in violation of this chapter or Chapter 502 a vehicle that displays a dealer-issued license plate or set of license plates</a:t>
            </a:r>
            <a:endParaRPr lang="en-US">
              <a:solidFill>
                <a:schemeClr val="tx1"/>
              </a:solidFill>
              <a:ea typeface="Calibri" panose="020F0502020204030204"/>
              <a:cs typeface="Calibri" panose="020F0502020204030204"/>
            </a:endParaRPr>
          </a:p>
          <a:p>
            <a:pPr marL="600075" lvl="1" indent="-257175">
              <a:buAutoNum type="alphaLcParenBoth"/>
            </a:pPr>
            <a:r>
              <a:rPr lang="en-US">
                <a:solidFill>
                  <a:schemeClr val="tx1"/>
                </a:solidFill>
              </a:rPr>
              <a:t>A person may not sell or distribute a dealer-issued license plate or set of license plates or an item represented to be a dealer-issued license plate or set of license plates unless the person is a dealer issuing the license plate or set of license plates in connection with the sale of a vehicle</a:t>
            </a:r>
            <a:endParaRPr lang="en-US">
              <a:solidFill>
                <a:schemeClr val="tx1"/>
              </a:solidFill>
              <a:ea typeface="Calibri"/>
              <a:cs typeface="Calibri"/>
            </a:endParaRP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93402D-6053-3BA1-5C8F-B64911F46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48211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6154384-64ED-7B5E-5F98-4ED8CF70B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Resources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0752BE-1C0A-9C51-D4E3-5E58F130D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44341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163D59-4B1D-EE6D-2293-97B2667DD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86462" y="5489974"/>
            <a:ext cx="1543050" cy="273844"/>
          </a:xfrm>
        </p:spPr>
        <p:txBody>
          <a:bodyPr/>
          <a:lstStyle/>
          <a:p>
            <a:fld id="{4B787A33-7400-4274-8051-132CA57AD73E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680AB9-454D-1B30-FC1E-B34C9F508F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5" y="852487"/>
            <a:ext cx="9048750" cy="515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33035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931770-877B-5D3C-729F-8944B7669F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4D5BF-4149-51C5-50E0-C6FB46F90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118" y="643466"/>
            <a:ext cx="4669167" cy="2585509"/>
          </a:xfrm>
        </p:spPr>
        <p:txBody>
          <a:bodyPr>
            <a:normAutofit fontScale="90000"/>
          </a:bodyPr>
          <a:lstStyle/>
          <a:p>
            <a:r>
              <a:rPr lang="en-US"/>
              <a:t>Resources for </a:t>
            </a:r>
            <a:br>
              <a:rPr lang="en-US"/>
            </a:br>
            <a:r>
              <a:rPr lang="en-US" sz="4400"/>
              <a:t>House Bill (HB) 718 Implementation Updates</a:t>
            </a:r>
            <a:br>
              <a:rPr lang="en-US" sz="4400"/>
            </a:b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26B78C-75DC-8310-6F9E-48F1F469B0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531" y="3226462"/>
            <a:ext cx="7556652" cy="33060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329E8B-48AD-9574-B3CE-22117FDE8C9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195" t="6409" r="8387" b="8049"/>
          <a:stretch/>
        </p:blipFill>
        <p:spPr>
          <a:xfrm>
            <a:off x="5814093" y="315448"/>
            <a:ext cx="2535090" cy="258551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09397D-F55C-0DB5-64E3-E92170062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>
            <a:normAutofit/>
          </a:bodyPr>
          <a:lstStyle/>
          <a:p>
            <a:pPr marL="0" marR="0" lvl="0" indent="0" defTabSz="457200" rtl="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4B787A33-7400-4274-8051-132CA57AD73E}" type="slidenum">
              <a:rPr kumimoji="0" lang="en-US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428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7000"/>
    </mc:Choice>
    <mc:Fallback xmlns="">
      <p:transition spd="slow" advClick="0" advTm="700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D526C2-2A23-D182-8622-620B720761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3A1C6-68D4-9CAA-D0CF-9930CD00D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govDelivery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ECF18C2-E8CE-44A3-0D1A-FC931C76AF9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en-US" sz="3200"/>
              <a:t>Sign up for govDelivery communications to stay informed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7AB11E-BC5B-7D0D-0905-5C4D23DE4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marL="0" marR="0" lvl="0" indent="0" defTabSz="457200" rtl="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4B787A33-7400-4274-8051-132CA57AD73E}" type="slidenum"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 descr="A qr code on a white background&#10;&#10;AI-generated content may be incorrect.">
            <a:extLst>
              <a:ext uri="{FF2B5EF4-FFF2-40B4-BE49-F238E27FC236}">
                <a16:creationId xmlns:a16="http://schemas.microsoft.com/office/drawing/2014/main" id="{2B8DCC62-6AFB-29AC-87EE-3AC88F4622F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934" r="1776" b="2578"/>
          <a:stretch/>
        </p:blipFill>
        <p:spPr>
          <a:xfrm>
            <a:off x="2981739" y="2916887"/>
            <a:ext cx="2995903" cy="2883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5423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217A0-B3CB-5A82-46C3-4E2A5760A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7FD0D9-7D8A-E840-0F74-62C5E6D2E8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Texas Department of Motor Vehicles</a:t>
            </a:r>
          </a:p>
        </p:txBody>
      </p:sp>
    </p:spTree>
    <p:extLst>
      <p:ext uri="{BB962C8B-B14F-4D97-AF65-F5344CB8AC3E}">
        <p14:creationId xmlns:p14="http://schemas.microsoft.com/office/powerpoint/2010/main" val="1469204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DE09-8A46-0728-E4FC-74FECDEB1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Calibri Light"/>
                <a:cs typeface="Calibri Light"/>
              </a:rPr>
              <a:t>TEMPORARY TAGS &amp; PERMITS </a:t>
            </a:r>
            <a:r>
              <a:rPr lang="en-US" b="1" u="sng">
                <a:ea typeface="Calibri Light"/>
                <a:cs typeface="Calibri Light"/>
              </a:rPr>
              <a:t>NOT</a:t>
            </a:r>
            <a:r>
              <a:rPr lang="en-US" b="1">
                <a:ea typeface="Calibri Light"/>
                <a:cs typeface="Calibri Light"/>
              </a:rPr>
              <a:t> </a:t>
            </a:r>
            <a:r>
              <a:rPr lang="en-US">
                <a:ea typeface="Calibri Light"/>
                <a:cs typeface="Calibri Light"/>
              </a:rPr>
              <a:t>ELIMINATED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950863-C543-2B07-600B-566AA17EA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1F04277B-49F0-26D5-5BE0-76653E9FACB7}"/>
              </a:ext>
            </a:extLst>
          </p:cNvPr>
          <p:cNvGraphicFramePr/>
          <p:nvPr/>
        </p:nvGraphicFramePr>
        <p:xfrm>
          <a:off x="789139" y="2451201"/>
          <a:ext cx="7402883" cy="2840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1210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353"/>
    </mc:Choice>
    <mc:Fallback xmlns="">
      <p:transition spd="slow" advTm="22353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56D09C-B922-C21F-0E34-142823ED81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4D86817-6589-8812-DA84-A07059B4680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6355" b="-2"/>
          <a:stretch/>
        </p:blipFill>
        <p:spPr>
          <a:xfrm>
            <a:off x="4629153" y="1496362"/>
            <a:ext cx="3886200" cy="4351338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60299-B4CB-D692-6A62-D70DF9E7C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443793"/>
          </a:xfrm>
        </p:spPr>
        <p:txBody>
          <a:bodyPr anchor="ctr">
            <a:normAutofit/>
          </a:bodyPr>
          <a:lstStyle/>
          <a:p>
            <a:r>
              <a:rPr lang="en-US" cap="all"/>
              <a:t>VEHICLE TRANSIT PERMIT RECEIPT – </a:t>
            </a:r>
            <a:r>
              <a:rPr lang="en-US" u="sng" cap="all"/>
              <a:t>NOT ELIMINATED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2ACCB2-52D6-B6C9-18CA-6A7C7DCFB8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9" y="1699562"/>
            <a:ext cx="38862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/>
              <a:t>Used in private party sales where seller retains TX license plates</a:t>
            </a:r>
          </a:p>
          <a:p>
            <a:r>
              <a:rPr lang="en-US" sz="2400"/>
              <a:t>Valid for one trip from point of origin to destination (unless intermediate points are specified in the permit)</a:t>
            </a:r>
            <a:endParaRPr lang="en-US" sz="2400">
              <a:ea typeface="Calibri"/>
              <a:cs typeface="Calibri"/>
            </a:endParaRPr>
          </a:p>
          <a:p>
            <a:r>
              <a:rPr lang="en-US" sz="2400"/>
              <a:t>Valid for 5 days</a:t>
            </a:r>
            <a:endParaRPr lang="en-US" sz="2400">
              <a:ea typeface="Calibri"/>
              <a:cs typeface="Calibri"/>
            </a:endParaRPr>
          </a:p>
          <a:p>
            <a:r>
              <a:rPr lang="en-US" sz="2400"/>
              <a:t>May be purchased online and printed </a:t>
            </a:r>
            <a:endParaRPr lang="en-US" sz="240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0A62CC-45EB-62C2-EB90-D6224C7ED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B787A33-7400-4274-8051-132CA57AD73E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779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6CB3CD-82A1-0530-E315-93A80BACC0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C6CA1-FD8B-FB90-4F3D-4459ABD4D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cap="all">
                <a:cs typeface="Calibri" panose="020F0502020204030204" pitchFamily="34" charset="0"/>
              </a:rPr>
              <a:t>Temporary REGISTRATION Insignia Permit – </a:t>
            </a:r>
            <a:r>
              <a:rPr lang="en-US" u="sng" cap="all">
                <a:cs typeface="Calibri" panose="020F0502020204030204" pitchFamily="34" charset="0"/>
              </a:rPr>
              <a:t>NOT ELIMINATED</a:t>
            </a:r>
            <a:endParaRPr lang="en-US" u="sng" cap="al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4DAAB-8054-3751-2B0D-2B50967962E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For specialty plates ordered through the Tax Assessor until plates are delivered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850E00-5BCF-A048-B6C7-F5DD85AFB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32454B-7199-EC45-67C5-54EED19547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386" y="2613375"/>
            <a:ext cx="6299225" cy="3500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090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DF861-01FB-C4C2-30F3-717F447C3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>
                <a:latin typeface="Calibri Light" panose="020F0302020204030204" pitchFamily="34" charset="0"/>
                <a:cs typeface="Calibri Light" panose="020F0302020204030204" pitchFamily="34" charset="0"/>
              </a:rPr>
              <a:t>72-Hour Permit – NOT ELIMINATED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163D59-4B1D-EE6D-2293-97B2667DD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C56ADA-BFB6-0EC6-70B3-29D53E1E26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021" y="1549653"/>
            <a:ext cx="6977958" cy="4177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390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DF861-01FB-C4C2-30F3-717F447C3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>
                <a:cs typeface="Calibri Light" panose="020F0302020204030204" pitchFamily="34" charset="0"/>
              </a:rPr>
              <a:t>144-Hour</a:t>
            </a:r>
            <a:r>
              <a:rPr lang="en-US" cap="all">
                <a:cs typeface="Calibri" panose="020F0502020204030204" pitchFamily="34" charset="0"/>
              </a:rPr>
              <a:t> </a:t>
            </a:r>
            <a:r>
              <a:rPr lang="en-US"/>
              <a:t>PERMIT – NOT ELIMINATED</a:t>
            </a:r>
            <a:endParaRPr lang="en-US" cap="al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163D59-4B1D-EE6D-2293-97B2667DD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86462" y="5489974"/>
            <a:ext cx="2350295" cy="273844"/>
          </a:xfrm>
        </p:spPr>
        <p:txBody>
          <a:bodyPr/>
          <a:lstStyle/>
          <a:p>
            <a:fld id="{4B787A33-7400-4274-8051-132CA57AD73E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A46BAB-4220-C336-40F4-E251894A0C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110" y="1555410"/>
            <a:ext cx="6618350" cy="393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453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C0DC3E68EA60A42A0BE83C46FF31F8B" ma:contentTypeVersion="14" ma:contentTypeDescription="Create a new document." ma:contentTypeScope="" ma:versionID="2efa4675baec9cf58229cef6114550ea">
  <xsd:schema xmlns:xsd="http://www.w3.org/2001/XMLSchema" xmlns:xs="http://www.w3.org/2001/XMLSchema" xmlns:p="http://schemas.microsoft.com/office/2006/metadata/properties" xmlns:ns2="5dd6673f-0c0b-4073-8cdd-cae87507e741" xmlns:ns3="6cca6320-a0c3-4a30-b67b-5bb903e4870a" targetNamespace="http://schemas.microsoft.com/office/2006/metadata/properties" ma:root="true" ma:fieldsID="4f11c41510e9f5b628c1eedf33c580e7" ns2:_="" ns3:_="">
    <xsd:import namespace="5dd6673f-0c0b-4073-8cdd-cae87507e741"/>
    <xsd:import namespace="6cca6320-a0c3-4a30-b67b-5bb903e4870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d6673f-0c0b-4073-8cdd-cae87507e7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a6a87d16-d3e5-49bb-baad-eaf63dc3983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ca6320-a0c3-4a30-b67b-5bb903e4870a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9fa89295-e3da-4d29-b591-cab9eb9fd3da}" ma:internalName="TaxCatchAll" ma:showField="CatchAllData" ma:web="6cca6320-a0c3-4a30-b67b-5bb903e4870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dd6673f-0c0b-4073-8cdd-cae87507e741">
      <Terms xmlns="http://schemas.microsoft.com/office/infopath/2007/PartnerControls"/>
    </lcf76f155ced4ddcb4097134ff3c332f>
    <TaxCatchAll xmlns="6cca6320-a0c3-4a30-b67b-5bb903e4870a" xsi:nil="true"/>
  </documentManagement>
</p:properties>
</file>

<file path=customXml/itemProps1.xml><?xml version="1.0" encoding="utf-8"?>
<ds:datastoreItem xmlns:ds="http://schemas.openxmlformats.org/officeDocument/2006/customXml" ds:itemID="{198AC241-4480-4B30-ADEA-F9707C9C8D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dd6673f-0c0b-4073-8cdd-cae87507e741"/>
    <ds:schemaRef ds:uri="6cca6320-a0c3-4a30-b67b-5bb903e487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12A6BAB-D5CE-4E86-B5E6-A020F83B3D7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03DE4FD-6514-47FF-8A28-D4309C21DB87}">
  <ds:schemaRefs>
    <ds:schemaRef ds:uri="http://purl.org/dc/elements/1.1/"/>
    <ds:schemaRef ds:uri="http://schemas.microsoft.com/office/2006/metadata/properties"/>
    <ds:schemaRef ds:uri="f488439b-4f72-4fce-9ebf-061b72e4da91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297663f2-239c-41d6-84d5-d663482ea69b"/>
    <ds:schemaRef ds:uri="http://www.w3.org/XML/1998/namespace"/>
    <ds:schemaRef ds:uri="http://purl.org/dc/dcmitype/"/>
    <ds:schemaRef ds:uri="5dd6673f-0c0b-4073-8cdd-cae87507e741"/>
    <ds:schemaRef ds:uri="6cca6320-a0c3-4a30-b67b-5bb903e4870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1741</Words>
  <Application>Microsoft Office PowerPoint</Application>
  <PresentationFormat>On-screen Show (4:3)</PresentationFormat>
  <Paragraphs>278</Paragraphs>
  <Slides>46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Metal Plates In Texas – HB 718 Changes</vt:lpstr>
      <vt:lpstr>LEARNING OBJECTIVES</vt:lpstr>
      <vt:lpstr>WHAT DOES HOUSE BILL 718 DO?</vt:lpstr>
      <vt:lpstr>PAPER TEMPORARY TAGS &amp; PERMITS THAT ARE ELIMINATED</vt:lpstr>
      <vt:lpstr>TEMPORARY TAGS &amp; PERMITS NOT ELIMINATED</vt:lpstr>
      <vt:lpstr>VEHICLE TRANSIT PERMIT RECEIPT – NOT ELIMINATED</vt:lpstr>
      <vt:lpstr>Temporary REGISTRATION Insignia Permit – NOT ELIMINATED</vt:lpstr>
      <vt:lpstr>72-Hour Permit – NOT ELIMINATED </vt:lpstr>
      <vt:lpstr>144-Hour PERMIT – NOT ELIMINATED</vt:lpstr>
      <vt:lpstr>What will be used instead of temporary buyer’s tags?</vt:lpstr>
      <vt:lpstr>Senate Bill (SB) 1902</vt:lpstr>
      <vt:lpstr>Transferrable Plates </vt:lpstr>
      <vt:lpstr>General Issue Metal Plate</vt:lpstr>
      <vt:lpstr>General Issue Metal Plate</vt:lpstr>
      <vt:lpstr>General Issue Metal Plate</vt:lpstr>
      <vt:lpstr>Application &amp; Registration Sticker Process</vt:lpstr>
      <vt:lpstr>General Trade-In Process Post  July 1, 2025</vt:lpstr>
      <vt:lpstr>General Issue Metal Plate</vt:lpstr>
      <vt:lpstr>New Metal Plates Uses and Security Features</vt:lpstr>
      <vt:lpstr>New Metal License Plates Created</vt:lpstr>
      <vt:lpstr>BUYER TEMPORARY TAGS AFTER 7/1/25</vt:lpstr>
      <vt:lpstr>OUT-OF-STATE BUYER PLATE </vt:lpstr>
      <vt:lpstr>SECURITY FEATURES </vt:lpstr>
      <vt:lpstr>BUYER PROVISIONAL PLATE </vt:lpstr>
      <vt:lpstr>BUYER PROVISIONAL PLATE </vt:lpstr>
      <vt:lpstr>SECURITY FEATURES </vt:lpstr>
      <vt:lpstr>WEBDEALER/INTERNET DOWN</vt:lpstr>
      <vt:lpstr>Internet Down Process</vt:lpstr>
      <vt:lpstr>TEMPORARY REGISTRATION PLATE</vt:lpstr>
      <vt:lpstr>TEMPORARY REGISTRATION PLATE</vt:lpstr>
      <vt:lpstr>Temporary Registration Plate</vt:lpstr>
      <vt:lpstr>SECURITY FEATURES </vt:lpstr>
      <vt:lpstr>Dealer Plate Types</vt:lpstr>
      <vt:lpstr>Standard Dealer Metal Plates</vt:lpstr>
      <vt:lpstr>Dealer temporary plaTe</vt:lpstr>
      <vt:lpstr>Dealer temporary plate</vt:lpstr>
      <vt:lpstr>Dealer temporary plate</vt:lpstr>
      <vt:lpstr>Dealer temporary plate</vt:lpstr>
      <vt:lpstr>SECURITY FEATURES</vt:lpstr>
      <vt:lpstr>CRIMINAL PENALTIES AS OF 7/1/25 </vt:lpstr>
      <vt:lpstr>MISUSE OF METAL PLATE: Violations effective 7/1/25 </vt:lpstr>
      <vt:lpstr>Resources</vt:lpstr>
      <vt:lpstr>PowerPoint Presentation</vt:lpstr>
      <vt:lpstr>Resources for  House Bill (HB) 718 Implementation Updates </vt:lpstr>
      <vt:lpstr>govDelivery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Yawn, Keith</dc:creator>
  <cp:lastModifiedBy>Ramirez, Maritza</cp:lastModifiedBy>
  <cp:revision>5</cp:revision>
  <dcterms:created xsi:type="dcterms:W3CDTF">2022-12-30T19:26:30Z</dcterms:created>
  <dcterms:modified xsi:type="dcterms:W3CDTF">2025-08-18T13:15:37Z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0x010100DC0DC3E68EA60A42A0BE83C46FF31F8B</vt:lpwstr>
  </property>
  <property fmtid="{D5CDD505-2E9C-101B-9397-08002B2CF9AE}" pid="3" name="MediaServiceImageTags">
    <vt:lpwstr/>
  </property>
</Properties>
</file>